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4334" r:id="rId1"/>
  </p:sldMasterIdLst>
  <p:notesMasterIdLst>
    <p:notesMasterId r:id="rId26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6" r:id="rId10"/>
    <p:sldId id="265" r:id="rId11"/>
    <p:sldId id="267" r:id="rId12"/>
    <p:sldId id="332" r:id="rId13"/>
    <p:sldId id="333" r:id="rId14"/>
    <p:sldId id="270" r:id="rId15"/>
    <p:sldId id="334" r:id="rId16"/>
    <p:sldId id="335" r:id="rId17"/>
    <p:sldId id="339" r:id="rId18"/>
    <p:sldId id="338" r:id="rId19"/>
    <p:sldId id="337" r:id="rId20"/>
    <p:sldId id="336" r:id="rId21"/>
    <p:sldId id="341" r:id="rId22"/>
    <p:sldId id="340" r:id="rId23"/>
    <p:sldId id="342" r:id="rId24"/>
    <p:sldId id="279" r:id="rId25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27"/>
    </p:embeddedFont>
    <p:embeddedFont>
      <p:font typeface="Arial Black" panose="020B0A04020102020204" pitchFamily="34" charset="0"/>
      <p:bold r:id="rId28"/>
    </p:embeddedFont>
    <p:embeddedFont>
      <p:font typeface="Arial Rounded MT Bold" panose="020F0704030504030204" pitchFamily="34" charset="0"/>
      <p:regular r:id="rId29"/>
    </p:embeddedFont>
    <p:embeddedFont>
      <p:font typeface="Britannic Bold" panose="020B0903060703020204" pitchFamily="34" charset="0"/>
      <p:regular r:id="rId30"/>
    </p:embeddedFont>
    <p:embeddedFont>
      <p:font typeface="Broadway" panose="04040905080B02020502" pitchFamily="82" charset="0"/>
      <p:regular r:id="rId31"/>
    </p:embeddedFont>
    <p:embeddedFont>
      <p:font typeface="Californian FB" panose="0207040306080B030204" pitchFamily="18" charset="0"/>
      <p:regular r:id="rId32"/>
      <p:bold r:id="rId33"/>
      <p:italic r:id="rId34"/>
    </p:embeddedFont>
    <p:embeddedFont>
      <p:font typeface="Century Gothic" panose="020B0502020202020204" pitchFamily="34" charset="0"/>
      <p:regular r:id="rId35"/>
      <p:bold r:id="rId36"/>
      <p:italic r:id="rId37"/>
      <p:boldItalic r:id="rId38"/>
    </p:embeddedFont>
    <p:embeddedFont>
      <p:font typeface="Cooper Black" panose="0208090404030B020404" pitchFamily="18" charset="0"/>
      <p:regular r:id="rId39"/>
    </p:embeddedFont>
    <p:embeddedFont>
      <p:font typeface="Eras Bold ITC" panose="020B0907030504020204" pitchFamily="34" charset="0"/>
      <p:regular r:id="rId40"/>
    </p:embeddedFont>
    <p:embeddedFont>
      <p:font typeface="Fira Sans Extra Condensed Medium" panose="020B0604020202020204" charset="0"/>
      <p:regular r:id="rId41"/>
      <p:bold r:id="rId42"/>
      <p:italic r:id="rId43"/>
      <p:boldItalic r:id="rId44"/>
    </p:embeddedFont>
    <p:embeddedFont>
      <p:font typeface="Franklin Gothic Heavy" panose="020B0903020102020204" pitchFamily="34" charset="0"/>
      <p:regular r:id="rId45"/>
      <p:italic r:id="rId46"/>
    </p:embeddedFont>
    <p:embeddedFont>
      <p:font typeface="Hind" panose="02000000000000000000" pitchFamily="2" charset="0"/>
      <p:regular r:id="rId47"/>
      <p:bold r:id="rId48"/>
    </p:embeddedFont>
    <p:embeddedFont>
      <p:font typeface="Kristen ITC" panose="03050502040202030202" pitchFamily="66" charset="0"/>
      <p:regular r:id="rId49"/>
    </p:embeddedFont>
    <p:embeddedFont>
      <p:font typeface="Matura MT Script Capitals" panose="03020802060602070202" pitchFamily="66" charset="0"/>
      <p:regular r:id="rId50"/>
    </p:embeddedFont>
    <p:embeddedFont>
      <p:font typeface="Oswald" panose="00000500000000000000" pitchFamily="2" charset="0"/>
      <p:regular r:id="rId51"/>
      <p:bold r:id="rId52"/>
    </p:embeddedFont>
    <p:embeddedFont>
      <p:font typeface="Oxygen Light" panose="02000303000000000000" pitchFamily="2" charset="0"/>
      <p:regular r:id="rId53"/>
    </p:embeddedFont>
    <p:embeddedFont>
      <p:font typeface="Pathway Gothic One" panose="020B0604020202020204" charset="0"/>
      <p:regular r:id="rId54"/>
    </p:embeddedFont>
    <p:embeddedFont>
      <p:font typeface="Roboto Condensed Light" panose="02000000000000000000" pitchFamily="2" charset="0"/>
      <p:regular r:id="rId55"/>
      <p:italic r:id="rId56"/>
    </p:embeddedFont>
    <p:embeddedFont>
      <p:font typeface="Rockwell Extra Bold" panose="02060903040505020403" pitchFamily="18" charset="0"/>
      <p:bold r:id="rId57"/>
    </p:embeddedFont>
    <p:embeddedFont>
      <p:font typeface="Wingdings 3" panose="05040102010807070707" pitchFamily="18" charset="2"/>
      <p:regular r:id="rId5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F512EBE-B0B1-4D0C-BE32-57C926568B6F}">
  <a:tblStyle styleId="{2F512EBE-B0B1-4D0C-BE32-57C926568B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069B62E-8626-4CC3-A910-261B128ADA8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0962" autoAdjust="0"/>
  </p:normalViewPr>
  <p:slideViewPr>
    <p:cSldViewPr snapToGrid="0">
      <p:cViewPr varScale="1">
        <p:scale>
          <a:sx n="109" d="100"/>
          <a:sy n="109" d="100"/>
        </p:scale>
        <p:origin x="70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font" Target="fonts/font24.fntdata"/><Relationship Id="rId55" Type="http://schemas.openxmlformats.org/officeDocument/2006/relationships/font" Target="fonts/font29.fntdata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openxmlformats.org/officeDocument/2006/relationships/font" Target="fonts/font27.fntdata"/><Relationship Id="rId58" Type="http://schemas.openxmlformats.org/officeDocument/2006/relationships/font" Target="fonts/font32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56" Type="http://schemas.openxmlformats.org/officeDocument/2006/relationships/font" Target="fonts/font30.fntdata"/><Relationship Id="rId8" Type="http://schemas.openxmlformats.org/officeDocument/2006/relationships/slide" Target="slides/slide7.xml"/><Relationship Id="rId51" Type="http://schemas.openxmlformats.org/officeDocument/2006/relationships/font" Target="fonts/font2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54" Type="http://schemas.openxmlformats.org/officeDocument/2006/relationships/font" Target="fonts/font28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Relationship Id="rId57" Type="http://schemas.openxmlformats.org/officeDocument/2006/relationships/font" Target="fonts/font31.fntdata"/><Relationship Id="rId10" Type="http://schemas.openxmlformats.org/officeDocument/2006/relationships/slide" Target="slides/slide9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font" Target="fonts/font26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khar mishra" userId="ab3cf3b44afba71c" providerId="LiveId" clId="{C07E3078-FDFF-47DD-906F-0EE6B238492B}"/>
    <pc:docChg chg="modSld">
      <pc:chgData name="prakhar mishra" userId="ab3cf3b44afba71c" providerId="LiveId" clId="{C07E3078-FDFF-47DD-906F-0EE6B238492B}" dt="2024-05-04T07:52:47.547" v="2" actId="1076"/>
      <pc:docMkLst>
        <pc:docMk/>
      </pc:docMkLst>
      <pc:sldChg chg="modSp mod">
        <pc:chgData name="prakhar mishra" userId="ab3cf3b44afba71c" providerId="LiveId" clId="{C07E3078-FDFF-47DD-906F-0EE6B238492B}" dt="2024-05-04T07:52:47.547" v="2" actId="1076"/>
        <pc:sldMkLst>
          <pc:docMk/>
          <pc:sldMk cId="0" sldId="279"/>
        </pc:sldMkLst>
        <pc:picChg chg="mod">
          <ac:chgData name="prakhar mishra" userId="ab3cf3b44afba71c" providerId="LiveId" clId="{C07E3078-FDFF-47DD-906F-0EE6B238492B}" dt="2024-05-04T07:52:47.547" v="2" actId="1076"/>
          <ac:picMkLst>
            <pc:docMk/>
            <pc:sldMk cId="0" sldId="279"/>
            <ac:picMk id="1740" creationId="{B5CA2706-FB04-D049-0546-F8F1A721C46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acfe21b23d_1_5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acfe21b23d_1_5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700f5ef934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700f5ef934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700f5ef934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700f5ef934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4986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700f5ef934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700f5ef934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43685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acfe21b23d_1_4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acfe21b23d_1_4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acfe21b23d_1_4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acfe21b23d_1_4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62387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acfe21b23d_1_4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acfe21b23d_1_4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6134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acfe21b23d_1_4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acfe21b23d_1_4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11669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acfe21b23d_1_4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acfe21b23d_1_4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70629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acfe21b23d_1_4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acfe21b23d_1_4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045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6fe0c27f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6fe0c27f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acfe21b23d_1_4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acfe21b23d_1_4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3859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acfe21b23d_1_4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acfe21b23d_1_4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7689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g6ffd585346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0" name="Google Shape;1670;g6ffd585346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6fe0c27f6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6fe0c27f6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6fe0c27f6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6fe0c27f6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700345baf0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700345baf0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6fe0c27f6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6fe0c27f63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a24b755bbf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a24b755bbf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6fe0c27f6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6fe0c27f6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g6fe0c27f6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3" name="Google Shape;1203;g6fe0c27f6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085850"/>
            <a:ext cx="6619244" cy="2497186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EE87-EBD5-4F12-A48A-63ACA297AC8F}" type="datetimeFigureOut">
              <a:rPr lang="en-US" smtClean="0"/>
              <a:t>5/4/2024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02035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3600440"/>
            <a:ext cx="6619243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730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4025494"/>
            <a:ext cx="6619242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5/4/2024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67123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6619244" cy="14859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6619244" cy="177165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5/4/2024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13444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085850"/>
            <a:ext cx="5999486" cy="1742531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7800" y="2828380"/>
            <a:ext cx="5459737" cy="25663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5/4/2024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3721" y="728440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7868" y="196034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70257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343151"/>
            <a:ext cx="6619245" cy="123988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5/4/2024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27901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485900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000250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485900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000250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485900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000250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5/4/2024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67419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31882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657350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620409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31882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657350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620408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31882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657350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620406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5/4/2024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8987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5/4/2024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27534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322660"/>
            <a:ext cx="1314451" cy="4369594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665561"/>
            <a:ext cx="5567362" cy="40266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5/4/2024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571519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>
            <a:spLocks noGrp="1"/>
          </p:cNvSpPr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" name="Google Shape;57;p4"/>
          <p:cNvSpPr txBox="1">
            <a:spLocks noGrp="1"/>
          </p:cNvSpPr>
          <p:nvPr>
            <p:ph type="body" idx="1"/>
          </p:nvPr>
        </p:nvSpPr>
        <p:spPr>
          <a:xfrm>
            <a:off x="720000" y="1221400"/>
            <a:ext cx="7704000" cy="34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Oxygen Light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69614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3"/>
          <p:cNvSpPr txBox="1">
            <a:spLocks noGrp="1"/>
          </p:cNvSpPr>
          <p:nvPr>
            <p:ph type="subTitle" idx="1"/>
          </p:nvPr>
        </p:nvSpPr>
        <p:spPr>
          <a:xfrm flipH="1">
            <a:off x="1207125" y="1573636"/>
            <a:ext cx="24651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3">
            <a:hlinkClick r:id="rId2" action="ppaction://hlinksldjump"/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464199" y="1382958"/>
            <a:ext cx="700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6" name="Google Shape;156;p13">
            <a:hlinkClick r:id="rId2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 flipH="1">
            <a:off x="965925" y="1186011"/>
            <a:ext cx="2706300" cy="5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000"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7" name="Google Shape;157;p13"/>
          <p:cNvSpPr txBox="1">
            <a:spLocks noGrp="1"/>
          </p:cNvSpPr>
          <p:nvPr>
            <p:ph type="title" idx="3"/>
          </p:nvPr>
        </p:nvSpPr>
        <p:spPr>
          <a:xfrm>
            <a:off x="2643625" y="346050"/>
            <a:ext cx="38568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8" name="Google Shape;158;p13"/>
          <p:cNvSpPr txBox="1">
            <a:spLocks noGrp="1"/>
          </p:cNvSpPr>
          <p:nvPr>
            <p:ph type="subTitle" idx="4"/>
          </p:nvPr>
        </p:nvSpPr>
        <p:spPr>
          <a:xfrm flipH="1">
            <a:off x="5471775" y="2759330"/>
            <a:ext cx="24651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3">
            <a:hlinkClick r:id="rId3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 flipH="1">
            <a:off x="5471775" y="2371705"/>
            <a:ext cx="2706300" cy="5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000"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subTitle" idx="6"/>
          </p:nvPr>
        </p:nvSpPr>
        <p:spPr>
          <a:xfrm flipH="1">
            <a:off x="1207125" y="3952110"/>
            <a:ext cx="24651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3">
            <a:hlinkClick r:id="" action="ppaction://noaction"/>
          </p:cNvPr>
          <p:cNvSpPr txBox="1">
            <a:spLocks noGrp="1"/>
          </p:cNvSpPr>
          <p:nvPr>
            <p:ph type="subTitle" idx="7"/>
          </p:nvPr>
        </p:nvSpPr>
        <p:spPr>
          <a:xfrm flipH="1">
            <a:off x="965925" y="3564485"/>
            <a:ext cx="2706300" cy="5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2000"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swald"/>
              <a:buNone/>
              <a:defRPr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62" name="Google Shape;162;p13">
            <a:hlinkClick r:id="rId3" action="ppaction://hlinksldjump"/>
          </p:cNvPr>
          <p:cNvSpPr txBox="1">
            <a:spLocks noGrp="1"/>
          </p:cNvSpPr>
          <p:nvPr>
            <p:ph type="title" idx="8" hasCustomPrompt="1"/>
          </p:nvPr>
        </p:nvSpPr>
        <p:spPr>
          <a:xfrm>
            <a:off x="3978424" y="2614383"/>
            <a:ext cx="700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3" name="Google Shape;163;p13">
            <a:hlinkClick r:id="" action="ppaction://noaction"/>
          </p:cNvPr>
          <p:cNvSpPr txBox="1">
            <a:spLocks noGrp="1"/>
          </p:cNvSpPr>
          <p:nvPr>
            <p:ph type="title" idx="9" hasCustomPrompt="1"/>
          </p:nvPr>
        </p:nvSpPr>
        <p:spPr>
          <a:xfrm>
            <a:off x="4464199" y="3836283"/>
            <a:ext cx="700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Fira Sans Extra Condensed Medium"/>
              <a:buNone/>
              <a:defRPr sz="55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359318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5/4/2024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7571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9"/>
          <p:cNvSpPr txBox="1">
            <a:spLocks noGrp="1"/>
          </p:cNvSpPr>
          <p:nvPr>
            <p:ph type="body" idx="1"/>
          </p:nvPr>
        </p:nvSpPr>
        <p:spPr>
          <a:xfrm>
            <a:off x="1092075" y="2753600"/>
            <a:ext cx="3384600" cy="12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lt2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9"/>
          <p:cNvSpPr txBox="1">
            <a:spLocks noGrp="1"/>
          </p:cNvSpPr>
          <p:nvPr>
            <p:ph type="title"/>
          </p:nvPr>
        </p:nvSpPr>
        <p:spPr>
          <a:xfrm>
            <a:off x="1092075" y="1997900"/>
            <a:ext cx="32757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22779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5"/>
          <p:cNvSpPr txBox="1">
            <a:spLocks noGrp="1"/>
          </p:cNvSpPr>
          <p:nvPr>
            <p:ph type="ctrTitle"/>
          </p:nvPr>
        </p:nvSpPr>
        <p:spPr>
          <a:xfrm flipH="1">
            <a:off x="3787354" y="1697475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19" name="Google Shape;319;p25"/>
          <p:cNvSpPr txBox="1">
            <a:spLocks noGrp="1"/>
          </p:cNvSpPr>
          <p:nvPr>
            <p:ph type="subTitle" idx="1"/>
          </p:nvPr>
        </p:nvSpPr>
        <p:spPr>
          <a:xfrm flipH="1">
            <a:off x="3561754" y="2115718"/>
            <a:ext cx="2011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20" name="Google Shape;320;p25"/>
          <p:cNvSpPr txBox="1">
            <a:spLocks noGrp="1"/>
          </p:cNvSpPr>
          <p:nvPr>
            <p:ph type="ctrTitle" idx="2"/>
          </p:nvPr>
        </p:nvSpPr>
        <p:spPr>
          <a:xfrm flipH="1">
            <a:off x="6268475" y="1179248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21" name="Google Shape;321;p25"/>
          <p:cNvSpPr txBox="1">
            <a:spLocks noGrp="1"/>
          </p:cNvSpPr>
          <p:nvPr>
            <p:ph type="subTitle" idx="3"/>
          </p:nvPr>
        </p:nvSpPr>
        <p:spPr>
          <a:xfrm flipH="1">
            <a:off x="6040925" y="1596573"/>
            <a:ext cx="20157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22" name="Google Shape;322;p25"/>
          <p:cNvSpPr txBox="1">
            <a:spLocks noGrp="1"/>
          </p:cNvSpPr>
          <p:nvPr>
            <p:ph type="ctrTitle" idx="4"/>
          </p:nvPr>
        </p:nvSpPr>
        <p:spPr>
          <a:xfrm flipH="1">
            <a:off x="1301084" y="2215702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23" name="Google Shape;323;p25"/>
          <p:cNvSpPr txBox="1">
            <a:spLocks noGrp="1"/>
          </p:cNvSpPr>
          <p:nvPr>
            <p:ph type="subTitle" idx="5"/>
          </p:nvPr>
        </p:nvSpPr>
        <p:spPr>
          <a:xfrm flipH="1">
            <a:off x="1075484" y="2630900"/>
            <a:ext cx="2011800" cy="6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24" name="Google Shape;324;p25"/>
          <p:cNvSpPr txBox="1">
            <a:spLocks noGrp="1"/>
          </p:cNvSpPr>
          <p:nvPr>
            <p:ph type="title" idx="6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21322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 and four columns 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7"/>
          <p:cNvSpPr txBox="1">
            <a:spLocks noGrp="1"/>
          </p:cNvSpPr>
          <p:nvPr>
            <p:ph type="ctrTitle"/>
          </p:nvPr>
        </p:nvSpPr>
        <p:spPr>
          <a:xfrm flipH="1">
            <a:off x="5195037" y="339239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47" name="Google Shape;347;p27"/>
          <p:cNvSpPr txBox="1">
            <a:spLocks noGrp="1"/>
          </p:cNvSpPr>
          <p:nvPr>
            <p:ph type="subTitle" idx="1"/>
          </p:nvPr>
        </p:nvSpPr>
        <p:spPr>
          <a:xfrm flipH="1">
            <a:off x="4895586" y="3811125"/>
            <a:ext cx="21594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48" name="Google Shape;348;p27"/>
          <p:cNvSpPr txBox="1">
            <a:spLocks noGrp="1"/>
          </p:cNvSpPr>
          <p:nvPr>
            <p:ph type="ctrTitle" idx="2"/>
          </p:nvPr>
        </p:nvSpPr>
        <p:spPr>
          <a:xfrm flipH="1">
            <a:off x="5195037" y="173434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49" name="Google Shape;349;p27"/>
          <p:cNvSpPr txBox="1">
            <a:spLocks noGrp="1"/>
          </p:cNvSpPr>
          <p:nvPr>
            <p:ph type="subTitle" idx="3"/>
          </p:nvPr>
        </p:nvSpPr>
        <p:spPr>
          <a:xfrm flipH="1">
            <a:off x="4895586" y="2153075"/>
            <a:ext cx="21594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50" name="Google Shape;350;p27"/>
          <p:cNvSpPr txBox="1">
            <a:spLocks noGrp="1"/>
          </p:cNvSpPr>
          <p:nvPr>
            <p:ph type="ctrTitle" idx="4"/>
          </p:nvPr>
        </p:nvSpPr>
        <p:spPr>
          <a:xfrm flipH="1">
            <a:off x="2395780" y="339239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51" name="Google Shape;351;p27"/>
          <p:cNvSpPr txBox="1">
            <a:spLocks noGrp="1"/>
          </p:cNvSpPr>
          <p:nvPr>
            <p:ph type="subTitle" idx="5"/>
          </p:nvPr>
        </p:nvSpPr>
        <p:spPr>
          <a:xfrm flipH="1">
            <a:off x="2096388" y="3811125"/>
            <a:ext cx="21594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52" name="Google Shape;352;p27"/>
          <p:cNvSpPr txBox="1">
            <a:spLocks noGrp="1"/>
          </p:cNvSpPr>
          <p:nvPr>
            <p:ph type="ctrTitle" idx="6"/>
          </p:nvPr>
        </p:nvSpPr>
        <p:spPr>
          <a:xfrm flipH="1">
            <a:off x="2268430" y="1734343"/>
            <a:ext cx="1815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53" name="Google Shape;353;p27"/>
          <p:cNvSpPr txBox="1">
            <a:spLocks noGrp="1"/>
          </p:cNvSpPr>
          <p:nvPr>
            <p:ph type="subTitle" idx="7"/>
          </p:nvPr>
        </p:nvSpPr>
        <p:spPr>
          <a:xfrm flipH="1">
            <a:off x="2096388" y="2153075"/>
            <a:ext cx="21594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54" name="Google Shape;354;p27"/>
          <p:cNvSpPr txBox="1">
            <a:spLocks noGrp="1"/>
          </p:cNvSpPr>
          <p:nvPr>
            <p:ph type="title" idx="8"/>
          </p:nvPr>
        </p:nvSpPr>
        <p:spPr>
          <a:xfrm>
            <a:off x="2886075" y="346050"/>
            <a:ext cx="33720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91348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 only 7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4"/>
          <p:cNvSpPr txBox="1">
            <a:spLocks noGrp="1"/>
          </p:cNvSpPr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60866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 3">
  <p:cSld name="Title and four columns  3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9"/>
          <p:cNvSpPr txBox="1">
            <a:spLocks noGrp="1"/>
          </p:cNvSpPr>
          <p:nvPr>
            <p:ph type="ctrTitle"/>
          </p:nvPr>
        </p:nvSpPr>
        <p:spPr>
          <a:xfrm flipH="1">
            <a:off x="6679566" y="245819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77" name="Google Shape;377;p29"/>
          <p:cNvSpPr txBox="1">
            <a:spLocks noGrp="1"/>
          </p:cNvSpPr>
          <p:nvPr>
            <p:ph type="subTitle" idx="1"/>
          </p:nvPr>
        </p:nvSpPr>
        <p:spPr>
          <a:xfrm flipH="1">
            <a:off x="6735516" y="2953125"/>
            <a:ext cx="1448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78" name="Google Shape;378;p29"/>
          <p:cNvSpPr txBox="1">
            <a:spLocks noGrp="1"/>
          </p:cNvSpPr>
          <p:nvPr>
            <p:ph type="ctrTitle" idx="2"/>
          </p:nvPr>
        </p:nvSpPr>
        <p:spPr>
          <a:xfrm flipH="1">
            <a:off x="4795629" y="245819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79" name="Google Shape;379;p29"/>
          <p:cNvSpPr txBox="1">
            <a:spLocks noGrp="1"/>
          </p:cNvSpPr>
          <p:nvPr>
            <p:ph type="subTitle" idx="3"/>
          </p:nvPr>
        </p:nvSpPr>
        <p:spPr>
          <a:xfrm flipH="1">
            <a:off x="4851579" y="2953125"/>
            <a:ext cx="1448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80" name="Google Shape;380;p29"/>
          <p:cNvSpPr txBox="1">
            <a:spLocks noGrp="1"/>
          </p:cNvSpPr>
          <p:nvPr>
            <p:ph type="ctrTitle" idx="4"/>
          </p:nvPr>
        </p:nvSpPr>
        <p:spPr>
          <a:xfrm flipH="1">
            <a:off x="2913132" y="2458193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81" name="Google Shape;381;p29"/>
          <p:cNvSpPr txBox="1">
            <a:spLocks noGrp="1"/>
          </p:cNvSpPr>
          <p:nvPr>
            <p:ph type="subTitle" idx="5"/>
          </p:nvPr>
        </p:nvSpPr>
        <p:spPr>
          <a:xfrm flipH="1">
            <a:off x="2969082" y="2953125"/>
            <a:ext cx="1448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82" name="Google Shape;382;p29"/>
          <p:cNvSpPr txBox="1">
            <a:spLocks noGrp="1"/>
          </p:cNvSpPr>
          <p:nvPr>
            <p:ph type="ctrTitle" idx="6"/>
          </p:nvPr>
        </p:nvSpPr>
        <p:spPr>
          <a:xfrm flipH="1">
            <a:off x="903834" y="2458193"/>
            <a:ext cx="1815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83" name="Google Shape;383;p29"/>
          <p:cNvSpPr txBox="1">
            <a:spLocks noGrp="1"/>
          </p:cNvSpPr>
          <p:nvPr>
            <p:ph type="subTitle" idx="7"/>
          </p:nvPr>
        </p:nvSpPr>
        <p:spPr>
          <a:xfrm flipH="1">
            <a:off x="1087134" y="2953125"/>
            <a:ext cx="1448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84" name="Google Shape;384;p29"/>
          <p:cNvSpPr txBox="1">
            <a:spLocks noGrp="1"/>
          </p:cNvSpPr>
          <p:nvPr>
            <p:ph type="title" idx="8"/>
          </p:nvPr>
        </p:nvSpPr>
        <p:spPr>
          <a:xfrm>
            <a:off x="2886075" y="346050"/>
            <a:ext cx="33720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29203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2"/>
          <p:cNvSpPr txBox="1">
            <a:spLocks noGrp="1"/>
          </p:cNvSpPr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53952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0"/>
          <p:cNvSpPr txBox="1">
            <a:spLocks noGrp="1"/>
          </p:cNvSpPr>
          <p:nvPr>
            <p:ph type="title"/>
          </p:nvPr>
        </p:nvSpPr>
        <p:spPr>
          <a:xfrm>
            <a:off x="470250" y="346050"/>
            <a:ext cx="8203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890376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0"/>
          <p:cNvSpPr txBox="1">
            <a:spLocks noGrp="1"/>
          </p:cNvSpPr>
          <p:nvPr>
            <p:ph type="title"/>
          </p:nvPr>
        </p:nvSpPr>
        <p:spPr>
          <a:xfrm>
            <a:off x="4352544" y="365760"/>
            <a:ext cx="4151400" cy="14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ind"/>
                <a:ea typeface="Hind"/>
                <a:cs typeface="Hind"/>
                <a:sym typeface="Hi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ind"/>
                <a:ea typeface="Hind"/>
                <a:cs typeface="Hind"/>
                <a:sym typeface="Hi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ind"/>
                <a:ea typeface="Hind"/>
                <a:cs typeface="Hind"/>
                <a:sym typeface="Hi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ind"/>
                <a:ea typeface="Hind"/>
                <a:cs typeface="Hind"/>
                <a:sym typeface="Hi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ind"/>
                <a:ea typeface="Hind"/>
                <a:cs typeface="Hind"/>
                <a:sym typeface="Hi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ind"/>
                <a:ea typeface="Hind"/>
                <a:cs typeface="Hind"/>
                <a:sym typeface="Hi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ind"/>
                <a:ea typeface="Hind"/>
                <a:cs typeface="Hind"/>
                <a:sym typeface="Hi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8093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146300"/>
            <a:ext cx="6619243" cy="143673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5/4/2024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01177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1545432"/>
            <a:ext cx="3297254" cy="314682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1542069"/>
            <a:ext cx="3297256" cy="315018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5/4/2024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45526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5/4/2024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34972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5/4/2024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1013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5/4/2024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874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1085850"/>
            <a:ext cx="2550798" cy="10858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085850"/>
            <a:ext cx="3896998" cy="3429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2346961"/>
            <a:ext cx="2550797" cy="21716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5/4/2024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64102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390644"/>
            <a:ext cx="3819680" cy="1181106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857250"/>
            <a:ext cx="2400300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3813734" cy="10287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5/4/2024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90683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1"/>
            <a:ext cx="1141809" cy="17740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60" y="1"/>
            <a:ext cx="1202540" cy="856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298CD5-6C1E-4009-B41F-6DF62E31D3BE}" type="datetimeFigureOut">
              <a:rPr lang="en-US" smtClean="0"/>
              <a:pPr/>
              <a:t>5/4/2024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66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5" r:id="rId1"/>
    <p:sldLayoutId id="2147484336" r:id="rId2"/>
    <p:sldLayoutId id="2147484337" r:id="rId3"/>
    <p:sldLayoutId id="2147484338" r:id="rId4"/>
    <p:sldLayoutId id="2147484339" r:id="rId5"/>
    <p:sldLayoutId id="2147484340" r:id="rId6"/>
    <p:sldLayoutId id="2147484341" r:id="rId7"/>
    <p:sldLayoutId id="2147484342" r:id="rId8"/>
    <p:sldLayoutId id="2147484343" r:id="rId9"/>
    <p:sldLayoutId id="2147484344" r:id="rId10"/>
    <p:sldLayoutId id="2147484345" r:id="rId11"/>
    <p:sldLayoutId id="2147484346" r:id="rId12"/>
    <p:sldLayoutId id="2147484347" r:id="rId13"/>
    <p:sldLayoutId id="2147484348" r:id="rId14"/>
    <p:sldLayoutId id="2147484349" r:id="rId15"/>
    <p:sldLayoutId id="2147484350" r:id="rId16"/>
    <p:sldLayoutId id="2147484351" r:id="rId17"/>
    <p:sldLayoutId id="2147484352" r:id="rId18"/>
    <p:sldLayoutId id="2147484353" r:id="rId19"/>
    <p:sldLayoutId id="2147484354" r:id="rId20"/>
    <p:sldLayoutId id="2147484355" r:id="rId21"/>
    <p:sldLayoutId id="2147484356" r:id="rId22"/>
    <p:sldLayoutId id="2147484357" r:id="rId23"/>
    <p:sldLayoutId id="2147484358" r:id="rId24"/>
    <p:sldLayoutId id="2147484359" r:id="rId25"/>
    <p:sldLayoutId id="2147484360" r:id="rId26"/>
    <p:sldLayoutId id="2147484361" r:id="rId2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ublicdomainpictures.net/en/view-image.php?image=369100&amp;picture=better-safe-than-sorry" TargetMode="External"/><Relationship Id="rId3" Type="http://schemas.openxmlformats.org/officeDocument/2006/relationships/image" Target="../media/image32.jp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balooie.com/tag/surf-art/" TargetMode="External"/><Relationship Id="rId5" Type="http://schemas.openxmlformats.org/officeDocument/2006/relationships/image" Target="../media/image33.jpg"/><Relationship Id="rId10" Type="http://schemas.openxmlformats.org/officeDocument/2006/relationships/image" Target="../media/image35.png"/><Relationship Id="rId4" Type="http://schemas.openxmlformats.org/officeDocument/2006/relationships/image" Target="../media/image6.png"/><Relationship Id="rId9" Type="http://schemas.microsoft.com/office/2017/06/relationships/model3d" Target="../media/model3d1.glb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" Target="slide4.xm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openxmlformats.org/officeDocument/2006/relationships/slide" Target="slide19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6" name="Google Shape;586;p51"/>
          <p:cNvGrpSpPr/>
          <p:nvPr/>
        </p:nvGrpSpPr>
        <p:grpSpPr>
          <a:xfrm>
            <a:off x="169140" y="111761"/>
            <a:ext cx="2377111" cy="1950020"/>
            <a:chOff x="3605950" y="3926100"/>
            <a:chExt cx="657375" cy="667000"/>
          </a:xfrm>
        </p:grpSpPr>
        <p:sp>
          <p:nvSpPr>
            <p:cNvPr id="587" name="Google Shape;587;p51"/>
            <p:cNvSpPr/>
            <p:nvPr/>
          </p:nvSpPr>
          <p:spPr>
            <a:xfrm>
              <a:off x="3911275" y="4247025"/>
              <a:ext cx="344325" cy="233925"/>
            </a:xfrm>
            <a:custGeom>
              <a:avLst/>
              <a:gdLst/>
              <a:ahLst/>
              <a:cxnLst/>
              <a:rect l="l" t="t" r="r" b="b"/>
              <a:pathLst>
                <a:path w="13773" h="9357" extrusionOk="0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51"/>
            <p:cNvSpPr/>
            <p:nvPr/>
          </p:nvSpPr>
          <p:spPr>
            <a:xfrm>
              <a:off x="4205975" y="4437000"/>
              <a:ext cx="22550" cy="18000"/>
            </a:xfrm>
            <a:custGeom>
              <a:avLst/>
              <a:gdLst/>
              <a:ahLst/>
              <a:cxnLst/>
              <a:rect l="l" t="t" r="r" b="b"/>
              <a:pathLst>
                <a:path w="902" h="720" extrusionOk="0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51"/>
            <p:cNvSpPr/>
            <p:nvPr/>
          </p:nvSpPr>
          <p:spPr>
            <a:xfrm>
              <a:off x="4060075" y="4338325"/>
              <a:ext cx="184575" cy="150325"/>
            </a:xfrm>
            <a:custGeom>
              <a:avLst/>
              <a:gdLst/>
              <a:ahLst/>
              <a:cxnLst/>
              <a:rect l="l" t="t" r="r" b="b"/>
              <a:pathLst>
                <a:path w="7383" h="6013" extrusionOk="0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51"/>
            <p:cNvSpPr/>
            <p:nvPr/>
          </p:nvSpPr>
          <p:spPr>
            <a:xfrm>
              <a:off x="4192125" y="4369600"/>
              <a:ext cx="63625" cy="35750"/>
            </a:xfrm>
            <a:custGeom>
              <a:avLst/>
              <a:gdLst/>
              <a:ahLst/>
              <a:cxnLst/>
              <a:rect l="l" t="t" r="r" b="b"/>
              <a:pathLst>
                <a:path w="2545" h="1430" extrusionOk="0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51"/>
            <p:cNvSpPr/>
            <p:nvPr/>
          </p:nvSpPr>
          <p:spPr>
            <a:xfrm>
              <a:off x="3938175" y="4030200"/>
              <a:ext cx="325150" cy="290125"/>
            </a:xfrm>
            <a:custGeom>
              <a:avLst/>
              <a:gdLst/>
              <a:ahLst/>
              <a:cxnLst/>
              <a:rect l="l" t="t" r="r" b="b"/>
              <a:pathLst>
                <a:path w="13006" h="11605" extrusionOk="0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51"/>
            <p:cNvSpPr/>
            <p:nvPr/>
          </p:nvSpPr>
          <p:spPr>
            <a:xfrm>
              <a:off x="4209200" y="4073000"/>
              <a:ext cx="18850" cy="20525"/>
            </a:xfrm>
            <a:custGeom>
              <a:avLst/>
              <a:gdLst/>
              <a:ahLst/>
              <a:cxnLst/>
              <a:rect l="l" t="t" r="r" b="b"/>
              <a:pathLst>
                <a:path w="754" h="821" extrusionOk="0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51"/>
            <p:cNvSpPr/>
            <p:nvPr/>
          </p:nvSpPr>
          <p:spPr>
            <a:xfrm>
              <a:off x="4073375" y="4054925"/>
              <a:ext cx="184625" cy="143500"/>
            </a:xfrm>
            <a:custGeom>
              <a:avLst/>
              <a:gdLst/>
              <a:ahLst/>
              <a:cxnLst/>
              <a:rect l="l" t="t" r="r" b="b"/>
              <a:pathLst>
                <a:path w="7385" h="5740" extrusionOk="0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1"/>
            <p:cNvSpPr/>
            <p:nvPr/>
          </p:nvSpPr>
          <p:spPr>
            <a:xfrm>
              <a:off x="4143475" y="4030025"/>
              <a:ext cx="48350" cy="60825"/>
            </a:xfrm>
            <a:custGeom>
              <a:avLst/>
              <a:gdLst/>
              <a:ahLst/>
              <a:cxnLst/>
              <a:rect l="l" t="t" r="r" b="b"/>
              <a:pathLst>
                <a:path w="1934" h="2433" extrusionOk="0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1"/>
            <p:cNvSpPr/>
            <p:nvPr/>
          </p:nvSpPr>
          <p:spPr>
            <a:xfrm>
              <a:off x="3816750" y="4293575"/>
              <a:ext cx="108075" cy="299525"/>
            </a:xfrm>
            <a:custGeom>
              <a:avLst/>
              <a:gdLst/>
              <a:ahLst/>
              <a:cxnLst/>
              <a:rect l="l" t="t" r="r" b="b"/>
              <a:pathLst>
                <a:path w="4323" h="11981" extrusionOk="0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51"/>
            <p:cNvSpPr/>
            <p:nvPr/>
          </p:nvSpPr>
          <p:spPr>
            <a:xfrm>
              <a:off x="3850400" y="4567250"/>
              <a:ext cx="17750" cy="15150"/>
            </a:xfrm>
            <a:custGeom>
              <a:avLst/>
              <a:gdLst/>
              <a:ahLst/>
              <a:cxnLst/>
              <a:rect l="l" t="t" r="r" b="b"/>
              <a:pathLst>
                <a:path w="710" h="606" extrusionOk="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1"/>
            <p:cNvSpPr/>
            <p:nvPr/>
          </p:nvSpPr>
          <p:spPr>
            <a:xfrm>
              <a:off x="3815150" y="4435825"/>
              <a:ext cx="87775" cy="156975"/>
            </a:xfrm>
            <a:custGeom>
              <a:avLst/>
              <a:gdLst/>
              <a:ahLst/>
              <a:cxnLst/>
              <a:rect l="l" t="t" r="r" b="b"/>
              <a:pathLst>
                <a:path w="3511" h="6279" extrusionOk="0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1"/>
            <p:cNvSpPr/>
            <p:nvPr/>
          </p:nvSpPr>
          <p:spPr>
            <a:xfrm>
              <a:off x="3889850" y="4540750"/>
              <a:ext cx="35775" cy="49800"/>
            </a:xfrm>
            <a:custGeom>
              <a:avLst/>
              <a:gdLst/>
              <a:ahLst/>
              <a:cxnLst/>
              <a:rect l="l" t="t" r="r" b="b"/>
              <a:pathLst>
                <a:path w="1431" h="1992" extrusionOk="0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1"/>
            <p:cNvSpPr/>
            <p:nvPr/>
          </p:nvSpPr>
          <p:spPr>
            <a:xfrm>
              <a:off x="3950400" y="4358775"/>
              <a:ext cx="121300" cy="174050"/>
            </a:xfrm>
            <a:custGeom>
              <a:avLst/>
              <a:gdLst/>
              <a:ahLst/>
              <a:cxnLst/>
              <a:rect l="l" t="t" r="r" b="b"/>
              <a:pathLst>
                <a:path w="4852" h="6962" extrusionOk="0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1"/>
            <p:cNvSpPr/>
            <p:nvPr/>
          </p:nvSpPr>
          <p:spPr>
            <a:xfrm>
              <a:off x="4033025" y="4517825"/>
              <a:ext cx="10400" cy="8825"/>
            </a:xfrm>
            <a:custGeom>
              <a:avLst/>
              <a:gdLst/>
              <a:ahLst/>
              <a:cxnLst/>
              <a:rect l="l" t="t" r="r" b="b"/>
              <a:pathLst>
                <a:path w="416" h="353" extrusionOk="0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1"/>
            <p:cNvSpPr/>
            <p:nvPr/>
          </p:nvSpPr>
          <p:spPr>
            <a:xfrm>
              <a:off x="3994700" y="4440325"/>
              <a:ext cx="57175" cy="94850"/>
            </a:xfrm>
            <a:custGeom>
              <a:avLst/>
              <a:gdLst/>
              <a:ahLst/>
              <a:cxnLst/>
              <a:rect l="l" t="t" r="r" b="b"/>
              <a:pathLst>
                <a:path w="2287" h="3794" extrusionOk="0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1"/>
            <p:cNvSpPr/>
            <p:nvPr/>
          </p:nvSpPr>
          <p:spPr>
            <a:xfrm>
              <a:off x="4040750" y="4491150"/>
              <a:ext cx="30950" cy="23550"/>
            </a:xfrm>
            <a:custGeom>
              <a:avLst/>
              <a:gdLst/>
              <a:ahLst/>
              <a:cxnLst/>
              <a:rect l="l" t="t" r="r" b="b"/>
              <a:pathLst>
                <a:path w="1238" h="942" extrusionOk="0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51"/>
            <p:cNvSpPr/>
            <p:nvPr/>
          </p:nvSpPr>
          <p:spPr>
            <a:xfrm>
              <a:off x="4042025" y="4241875"/>
              <a:ext cx="187325" cy="67300"/>
            </a:xfrm>
            <a:custGeom>
              <a:avLst/>
              <a:gdLst/>
              <a:ahLst/>
              <a:cxnLst/>
              <a:rect l="l" t="t" r="r" b="b"/>
              <a:pathLst>
                <a:path w="7493" h="2692" extrusionOk="0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1"/>
            <p:cNvSpPr/>
            <p:nvPr/>
          </p:nvSpPr>
          <p:spPr>
            <a:xfrm>
              <a:off x="4213250" y="4282900"/>
              <a:ext cx="9325" cy="8950"/>
            </a:xfrm>
            <a:custGeom>
              <a:avLst/>
              <a:gdLst/>
              <a:ahLst/>
              <a:cxnLst/>
              <a:rect l="l" t="t" r="r" b="b"/>
              <a:pathLst>
                <a:path w="373" h="358" extrusionOk="0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1"/>
            <p:cNvSpPr/>
            <p:nvPr/>
          </p:nvSpPr>
          <p:spPr>
            <a:xfrm>
              <a:off x="4124650" y="4257975"/>
              <a:ext cx="104200" cy="56200"/>
            </a:xfrm>
            <a:custGeom>
              <a:avLst/>
              <a:gdLst/>
              <a:ahLst/>
              <a:cxnLst/>
              <a:rect l="l" t="t" r="r" b="b"/>
              <a:pathLst>
                <a:path w="4168" h="2248" extrusionOk="0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1"/>
            <p:cNvSpPr/>
            <p:nvPr/>
          </p:nvSpPr>
          <p:spPr>
            <a:xfrm>
              <a:off x="4196625" y="4247875"/>
              <a:ext cx="31275" cy="20275"/>
            </a:xfrm>
            <a:custGeom>
              <a:avLst/>
              <a:gdLst/>
              <a:ahLst/>
              <a:cxnLst/>
              <a:rect l="l" t="t" r="r" b="b"/>
              <a:pathLst>
                <a:path w="1251" h="811" extrusionOk="0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1"/>
            <p:cNvSpPr/>
            <p:nvPr/>
          </p:nvSpPr>
          <p:spPr>
            <a:xfrm>
              <a:off x="3634450" y="4091550"/>
              <a:ext cx="226300" cy="136975"/>
            </a:xfrm>
            <a:custGeom>
              <a:avLst/>
              <a:gdLst/>
              <a:ahLst/>
              <a:cxnLst/>
              <a:rect l="l" t="t" r="r" b="b"/>
              <a:pathLst>
                <a:path w="9052" h="5479" extrusionOk="0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1"/>
            <p:cNvSpPr/>
            <p:nvPr/>
          </p:nvSpPr>
          <p:spPr>
            <a:xfrm>
              <a:off x="3649275" y="4109900"/>
              <a:ext cx="12825" cy="11250"/>
            </a:xfrm>
            <a:custGeom>
              <a:avLst/>
              <a:gdLst/>
              <a:ahLst/>
              <a:cxnLst/>
              <a:rect l="l" t="t" r="r" b="b"/>
              <a:pathLst>
                <a:path w="513" h="450" extrusionOk="0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1"/>
            <p:cNvSpPr/>
            <p:nvPr/>
          </p:nvSpPr>
          <p:spPr>
            <a:xfrm>
              <a:off x="3639625" y="4086000"/>
              <a:ext cx="122550" cy="91800"/>
            </a:xfrm>
            <a:custGeom>
              <a:avLst/>
              <a:gdLst/>
              <a:ahLst/>
              <a:cxnLst/>
              <a:rect l="l" t="t" r="r" b="b"/>
              <a:pathLst>
                <a:path w="4902" h="3672" extrusionOk="0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1"/>
            <p:cNvSpPr/>
            <p:nvPr/>
          </p:nvSpPr>
          <p:spPr>
            <a:xfrm>
              <a:off x="3634450" y="4142850"/>
              <a:ext cx="40450" cy="22000"/>
            </a:xfrm>
            <a:custGeom>
              <a:avLst/>
              <a:gdLst/>
              <a:ahLst/>
              <a:cxnLst/>
              <a:rect l="l" t="t" r="r" b="b"/>
              <a:pathLst>
                <a:path w="1618" h="880" extrusionOk="0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1"/>
            <p:cNvSpPr/>
            <p:nvPr/>
          </p:nvSpPr>
          <p:spPr>
            <a:xfrm>
              <a:off x="3605950" y="4212400"/>
              <a:ext cx="352225" cy="211775"/>
            </a:xfrm>
            <a:custGeom>
              <a:avLst/>
              <a:gdLst/>
              <a:ahLst/>
              <a:cxnLst/>
              <a:rect l="l" t="t" r="r" b="b"/>
              <a:pathLst>
                <a:path w="14089" h="8471" extrusionOk="0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1"/>
            <p:cNvSpPr/>
            <p:nvPr/>
          </p:nvSpPr>
          <p:spPr>
            <a:xfrm>
              <a:off x="3628500" y="4378450"/>
              <a:ext cx="22400" cy="18300"/>
            </a:xfrm>
            <a:custGeom>
              <a:avLst/>
              <a:gdLst/>
              <a:ahLst/>
              <a:cxnLst/>
              <a:rect l="l" t="t" r="r" b="b"/>
              <a:pathLst>
                <a:path w="896" h="732" extrusionOk="0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1"/>
            <p:cNvSpPr/>
            <p:nvPr/>
          </p:nvSpPr>
          <p:spPr>
            <a:xfrm>
              <a:off x="3613525" y="4290350"/>
              <a:ext cx="191000" cy="142000"/>
            </a:xfrm>
            <a:custGeom>
              <a:avLst/>
              <a:gdLst/>
              <a:ahLst/>
              <a:cxnLst/>
              <a:rect l="l" t="t" r="r" b="b"/>
              <a:pathLst>
                <a:path w="7640" h="5680" extrusionOk="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1"/>
            <p:cNvSpPr/>
            <p:nvPr/>
          </p:nvSpPr>
          <p:spPr>
            <a:xfrm>
              <a:off x="3605950" y="4309975"/>
              <a:ext cx="62825" cy="34025"/>
            </a:xfrm>
            <a:custGeom>
              <a:avLst/>
              <a:gdLst/>
              <a:ahLst/>
              <a:cxnLst/>
              <a:rect l="l" t="t" r="r" b="b"/>
              <a:pathLst>
                <a:path w="2513" h="1361" extrusionOk="0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1"/>
            <p:cNvSpPr/>
            <p:nvPr/>
          </p:nvSpPr>
          <p:spPr>
            <a:xfrm>
              <a:off x="3895825" y="3926100"/>
              <a:ext cx="89875" cy="249625"/>
            </a:xfrm>
            <a:custGeom>
              <a:avLst/>
              <a:gdLst/>
              <a:ahLst/>
              <a:cxnLst/>
              <a:rect l="l" t="t" r="r" b="b"/>
              <a:pathLst>
                <a:path w="3595" h="9985" extrusionOk="0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1"/>
            <p:cNvSpPr/>
            <p:nvPr/>
          </p:nvSpPr>
          <p:spPr>
            <a:xfrm>
              <a:off x="3924325" y="3934900"/>
              <a:ext cx="15475" cy="11500"/>
            </a:xfrm>
            <a:custGeom>
              <a:avLst/>
              <a:gdLst/>
              <a:ahLst/>
              <a:cxnLst/>
              <a:rect l="l" t="t" r="r" b="b"/>
              <a:pathLst>
                <a:path w="619" h="460" extrusionOk="0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1"/>
            <p:cNvSpPr/>
            <p:nvPr/>
          </p:nvSpPr>
          <p:spPr>
            <a:xfrm>
              <a:off x="3894200" y="3926250"/>
              <a:ext cx="72975" cy="130925"/>
            </a:xfrm>
            <a:custGeom>
              <a:avLst/>
              <a:gdLst/>
              <a:ahLst/>
              <a:cxnLst/>
              <a:rect l="l" t="t" r="r" b="b"/>
              <a:pathLst>
                <a:path w="2919" h="5237" extrusionOk="0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1"/>
            <p:cNvSpPr/>
            <p:nvPr/>
          </p:nvSpPr>
          <p:spPr>
            <a:xfrm>
              <a:off x="3956525" y="3928350"/>
              <a:ext cx="29825" cy="41250"/>
            </a:xfrm>
            <a:custGeom>
              <a:avLst/>
              <a:gdLst/>
              <a:ahLst/>
              <a:cxnLst/>
              <a:rect l="l" t="t" r="r" b="b"/>
              <a:pathLst>
                <a:path w="1193" h="1650" extrusionOk="0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1"/>
            <p:cNvSpPr/>
            <p:nvPr/>
          </p:nvSpPr>
          <p:spPr>
            <a:xfrm>
              <a:off x="3705650" y="4045050"/>
              <a:ext cx="466050" cy="424600"/>
            </a:xfrm>
            <a:custGeom>
              <a:avLst/>
              <a:gdLst/>
              <a:ahLst/>
              <a:cxnLst/>
              <a:rect l="l" t="t" r="r" b="b"/>
              <a:pathLst>
                <a:path w="18642" h="16984" extrusionOk="0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51"/>
            <p:cNvSpPr/>
            <p:nvPr/>
          </p:nvSpPr>
          <p:spPr>
            <a:xfrm>
              <a:off x="3688250" y="4141225"/>
              <a:ext cx="457850" cy="328525"/>
            </a:xfrm>
            <a:custGeom>
              <a:avLst/>
              <a:gdLst/>
              <a:ahLst/>
              <a:cxnLst/>
              <a:rect l="l" t="t" r="r" b="b"/>
              <a:pathLst>
                <a:path w="18314" h="13141" extrusionOk="0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1"/>
            <p:cNvSpPr/>
            <p:nvPr/>
          </p:nvSpPr>
          <p:spPr>
            <a:xfrm>
              <a:off x="3896775" y="4105350"/>
              <a:ext cx="155750" cy="122850"/>
            </a:xfrm>
            <a:custGeom>
              <a:avLst/>
              <a:gdLst/>
              <a:ahLst/>
              <a:cxnLst/>
              <a:rect l="l" t="t" r="r" b="b"/>
              <a:pathLst>
                <a:path w="6230" h="4914" extrusionOk="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1"/>
            <p:cNvSpPr/>
            <p:nvPr/>
          </p:nvSpPr>
          <p:spPr>
            <a:xfrm>
              <a:off x="3953800" y="4275675"/>
              <a:ext cx="60250" cy="47975"/>
            </a:xfrm>
            <a:custGeom>
              <a:avLst/>
              <a:gdLst/>
              <a:ahLst/>
              <a:cxnLst/>
              <a:rect l="l" t="t" r="r" b="b"/>
              <a:pathLst>
                <a:path w="2410" h="1919" extrusionOk="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51"/>
            <p:cNvSpPr/>
            <p:nvPr/>
          </p:nvSpPr>
          <p:spPr>
            <a:xfrm>
              <a:off x="4031900" y="4280275"/>
              <a:ext cx="60400" cy="73100"/>
            </a:xfrm>
            <a:custGeom>
              <a:avLst/>
              <a:gdLst/>
              <a:ahLst/>
              <a:cxnLst/>
              <a:rect l="l" t="t" r="r" b="b"/>
              <a:pathLst>
                <a:path w="2416" h="2924" extrusionOk="0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51"/>
            <p:cNvSpPr/>
            <p:nvPr/>
          </p:nvSpPr>
          <p:spPr>
            <a:xfrm>
              <a:off x="3782600" y="4189625"/>
              <a:ext cx="79750" cy="64000"/>
            </a:xfrm>
            <a:custGeom>
              <a:avLst/>
              <a:gdLst/>
              <a:ahLst/>
              <a:cxnLst/>
              <a:rect l="l" t="t" r="r" b="b"/>
              <a:pathLst>
                <a:path w="3190" h="2560" extrusionOk="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6" name="Google Shape;626;p51"/>
          <p:cNvSpPr txBox="1">
            <a:spLocks noGrp="1"/>
          </p:cNvSpPr>
          <p:nvPr>
            <p:ph type="ctrTitle"/>
          </p:nvPr>
        </p:nvSpPr>
        <p:spPr>
          <a:xfrm>
            <a:off x="2207565" y="650811"/>
            <a:ext cx="5549974" cy="12803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i="1" u="sng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CORONA VIRUS</a:t>
            </a:r>
            <a:br>
              <a:rPr lang="en" sz="4000" b="1" i="1" u="sng" dirty="0">
                <a:solidFill>
                  <a:schemeClr val="accent3">
                    <a:lumMod val="20000"/>
                    <a:lumOff val="80000"/>
                  </a:schemeClr>
                </a:solidFill>
              </a:rPr>
            </a:br>
            <a:r>
              <a:rPr lang="en" sz="4000" b="1" i="1" u="sng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ANALYSIS withSQL</a:t>
            </a:r>
            <a:endParaRPr sz="4000" b="1" i="1" u="sng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27" name="Google Shape;627;p51"/>
          <p:cNvSpPr txBox="1">
            <a:spLocks noGrp="1"/>
          </p:cNvSpPr>
          <p:nvPr>
            <p:ph type="subTitle" idx="1"/>
          </p:nvPr>
        </p:nvSpPr>
        <p:spPr>
          <a:xfrm>
            <a:off x="2254571" y="2061781"/>
            <a:ext cx="3801312" cy="28408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3">
                    <a:lumMod val="20000"/>
                    <a:lumOff val="80000"/>
                  </a:schemeClr>
                </a:solidFill>
                <a:latin typeface="Algerian" panose="04020705040A02060702" pitchFamily="82" charset="0"/>
              </a:rPr>
              <a:t> Presented BY: Prakhar Mishra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800" dirty="0">
              <a:solidFill>
                <a:schemeClr val="accent3">
                  <a:lumMod val="20000"/>
                  <a:lumOff val="80000"/>
                </a:schemeClr>
              </a:solidFill>
              <a:latin typeface="Algerian" panose="04020705040A02060702" pitchFamily="8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3">
                    <a:lumMod val="20000"/>
                    <a:lumOff val="80000"/>
                  </a:schemeClr>
                </a:solidFill>
                <a:latin typeface="Algerian" panose="04020705040A02060702" pitchFamily="82" charset="0"/>
              </a:rPr>
              <a:t>PROFILE: DATA ANALYSIS INTERN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800" dirty="0">
              <a:solidFill>
                <a:schemeClr val="accent3">
                  <a:lumMod val="20000"/>
                  <a:lumOff val="80000"/>
                </a:schemeClr>
              </a:solidFill>
              <a:latin typeface="Algerian" panose="04020705040A02060702" pitchFamily="8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3">
                    <a:lumMod val="20000"/>
                    <a:lumOff val="80000"/>
                  </a:schemeClr>
                </a:solidFill>
                <a:latin typeface="Algerian" panose="04020705040A02060702" pitchFamily="82" charset="0"/>
              </a:rPr>
              <a:t>BATCH: MIP-DA-07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800" dirty="0">
              <a:solidFill>
                <a:schemeClr val="accent3">
                  <a:lumMod val="20000"/>
                  <a:lumOff val="80000"/>
                </a:schemeClr>
              </a:solidFill>
              <a:latin typeface="Algerian" panose="04020705040A02060702" pitchFamily="8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3">
                    <a:lumMod val="20000"/>
                    <a:lumOff val="80000"/>
                  </a:schemeClr>
                </a:solidFill>
                <a:latin typeface="Algerian" panose="04020705040A02060702" pitchFamily="82" charset="0"/>
              </a:rPr>
              <a:t>    </a:t>
            </a:r>
            <a:r>
              <a:rPr lang="en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Algerian" panose="04020705040A02060702" pitchFamily="82" charset="0"/>
              </a:rPr>
              <a:t>presented to :  @mentorness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2000" dirty="0"/>
          </a:p>
        </p:txBody>
      </p:sp>
      <p:grpSp>
        <p:nvGrpSpPr>
          <p:cNvPr id="628" name="Google Shape;628;p51"/>
          <p:cNvGrpSpPr/>
          <p:nvPr/>
        </p:nvGrpSpPr>
        <p:grpSpPr>
          <a:xfrm>
            <a:off x="7274301" y="201124"/>
            <a:ext cx="1662847" cy="1384999"/>
            <a:chOff x="4304200" y="4312250"/>
            <a:chExt cx="191325" cy="193700"/>
          </a:xfrm>
        </p:grpSpPr>
        <p:sp>
          <p:nvSpPr>
            <p:cNvPr id="629" name="Google Shape;629;p51"/>
            <p:cNvSpPr/>
            <p:nvPr/>
          </p:nvSpPr>
          <p:spPr>
            <a:xfrm>
              <a:off x="4390025" y="4365900"/>
              <a:ext cx="105500" cy="55400"/>
            </a:xfrm>
            <a:custGeom>
              <a:avLst/>
              <a:gdLst/>
              <a:ahLst/>
              <a:cxnLst/>
              <a:rect l="l" t="t" r="r" b="b"/>
              <a:pathLst>
                <a:path w="4220" h="2216" extrusionOk="0">
                  <a:moveTo>
                    <a:pt x="3481" y="1"/>
                  </a:moveTo>
                  <a:cubicBezTo>
                    <a:pt x="3456" y="1"/>
                    <a:pt x="3432" y="4"/>
                    <a:pt x="3408" y="12"/>
                  </a:cubicBezTo>
                  <a:cubicBezTo>
                    <a:pt x="3247" y="70"/>
                    <a:pt x="3183" y="328"/>
                    <a:pt x="3241" y="631"/>
                  </a:cubicBezTo>
                  <a:lnTo>
                    <a:pt x="1" y="1803"/>
                  </a:lnTo>
                  <a:lnTo>
                    <a:pt x="155" y="2215"/>
                  </a:lnTo>
                  <a:lnTo>
                    <a:pt x="2126" y="1507"/>
                  </a:lnTo>
                  <a:lnTo>
                    <a:pt x="2023" y="1429"/>
                  </a:lnTo>
                  <a:lnTo>
                    <a:pt x="2043" y="1416"/>
                  </a:lnTo>
                  <a:lnTo>
                    <a:pt x="3415" y="901"/>
                  </a:lnTo>
                  <a:cubicBezTo>
                    <a:pt x="3415" y="901"/>
                    <a:pt x="3621" y="1314"/>
                    <a:pt x="3846" y="1314"/>
                  </a:cubicBezTo>
                  <a:cubicBezTo>
                    <a:pt x="3852" y="1314"/>
                    <a:pt x="3859" y="1314"/>
                    <a:pt x="3865" y="1313"/>
                  </a:cubicBezTo>
                  <a:cubicBezTo>
                    <a:pt x="4220" y="1275"/>
                    <a:pt x="3994" y="515"/>
                    <a:pt x="3994" y="489"/>
                  </a:cubicBezTo>
                  <a:cubicBezTo>
                    <a:pt x="3956" y="405"/>
                    <a:pt x="3911" y="328"/>
                    <a:pt x="3859" y="257"/>
                  </a:cubicBezTo>
                  <a:cubicBezTo>
                    <a:pt x="3833" y="225"/>
                    <a:pt x="3807" y="193"/>
                    <a:pt x="3782" y="167"/>
                  </a:cubicBezTo>
                  <a:cubicBezTo>
                    <a:pt x="3684" y="59"/>
                    <a:pt x="3579" y="1"/>
                    <a:pt x="3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51"/>
            <p:cNvSpPr/>
            <p:nvPr/>
          </p:nvSpPr>
          <p:spPr>
            <a:xfrm>
              <a:off x="4483525" y="4382550"/>
              <a:ext cx="5875" cy="5025"/>
            </a:xfrm>
            <a:custGeom>
              <a:avLst/>
              <a:gdLst/>
              <a:ahLst/>
              <a:cxnLst/>
              <a:rect l="l" t="t" r="r" b="b"/>
              <a:pathLst>
                <a:path w="235" h="201" extrusionOk="0">
                  <a:moveTo>
                    <a:pt x="123" y="1"/>
                  </a:moveTo>
                  <a:cubicBezTo>
                    <a:pt x="55" y="1"/>
                    <a:pt x="0" y="81"/>
                    <a:pt x="35" y="151"/>
                  </a:cubicBezTo>
                  <a:cubicBezTo>
                    <a:pt x="56" y="185"/>
                    <a:pt x="91" y="201"/>
                    <a:pt x="126" y="201"/>
                  </a:cubicBezTo>
                  <a:cubicBezTo>
                    <a:pt x="166" y="201"/>
                    <a:pt x="205" y="180"/>
                    <a:pt x="222" y="139"/>
                  </a:cubicBezTo>
                  <a:cubicBezTo>
                    <a:pt x="235" y="81"/>
                    <a:pt x="203" y="23"/>
                    <a:pt x="145" y="3"/>
                  </a:cubicBezTo>
                  <a:cubicBezTo>
                    <a:pt x="138" y="1"/>
                    <a:pt x="130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51"/>
            <p:cNvSpPr/>
            <p:nvPr/>
          </p:nvSpPr>
          <p:spPr>
            <a:xfrm>
              <a:off x="4435600" y="4378100"/>
              <a:ext cx="58800" cy="25475"/>
            </a:xfrm>
            <a:custGeom>
              <a:avLst/>
              <a:gdLst/>
              <a:ahLst/>
              <a:cxnLst/>
              <a:rect l="l" t="t" r="r" b="b"/>
              <a:pathLst>
                <a:path w="2352" h="1019" extrusionOk="0">
                  <a:moveTo>
                    <a:pt x="2171" y="1"/>
                  </a:moveTo>
                  <a:cubicBezTo>
                    <a:pt x="2171" y="20"/>
                    <a:pt x="2274" y="387"/>
                    <a:pt x="2223" y="626"/>
                  </a:cubicBezTo>
                  <a:cubicBezTo>
                    <a:pt x="2216" y="600"/>
                    <a:pt x="2210" y="581"/>
                    <a:pt x="2197" y="561"/>
                  </a:cubicBezTo>
                  <a:cubicBezTo>
                    <a:pt x="2178" y="505"/>
                    <a:pt x="2135" y="483"/>
                    <a:pt x="2086" y="483"/>
                  </a:cubicBezTo>
                  <a:cubicBezTo>
                    <a:pt x="1965" y="483"/>
                    <a:pt x="1809" y="619"/>
                    <a:pt x="1901" y="729"/>
                  </a:cubicBezTo>
                  <a:cubicBezTo>
                    <a:pt x="1927" y="774"/>
                    <a:pt x="1965" y="806"/>
                    <a:pt x="2010" y="825"/>
                  </a:cubicBezTo>
                  <a:cubicBezTo>
                    <a:pt x="1785" y="806"/>
                    <a:pt x="1592" y="413"/>
                    <a:pt x="1592" y="413"/>
                  </a:cubicBezTo>
                  <a:lnTo>
                    <a:pt x="522" y="813"/>
                  </a:lnTo>
                  <a:lnTo>
                    <a:pt x="464" y="838"/>
                  </a:lnTo>
                  <a:cubicBezTo>
                    <a:pt x="439" y="845"/>
                    <a:pt x="416" y="849"/>
                    <a:pt x="394" y="849"/>
                  </a:cubicBezTo>
                  <a:cubicBezTo>
                    <a:pt x="203" y="849"/>
                    <a:pt x="162" y="594"/>
                    <a:pt x="162" y="594"/>
                  </a:cubicBezTo>
                  <a:lnTo>
                    <a:pt x="162" y="594"/>
                  </a:lnTo>
                  <a:cubicBezTo>
                    <a:pt x="1" y="916"/>
                    <a:pt x="303" y="1019"/>
                    <a:pt x="303" y="1019"/>
                  </a:cubicBezTo>
                  <a:lnTo>
                    <a:pt x="1572" y="568"/>
                  </a:lnTo>
                  <a:cubicBezTo>
                    <a:pt x="1700" y="800"/>
                    <a:pt x="1874" y="947"/>
                    <a:pt x="2027" y="947"/>
                  </a:cubicBezTo>
                  <a:cubicBezTo>
                    <a:pt x="2052" y="947"/>
                    <a:pt x="2077" y="943"/>
                    <a:pt x="2100" y="935"/>
                  </a:cubicBezTo>
                  <a:cubicBezTo>
                    <a:pt x="2300" y="864"/>
                    <a:pt x="2352" y="490"/>
                    <a:pt x="2210" y="98"/>
                  </a:cubicBezTo>
                  <a:cubicBezTo>
                    <a:pt x="2197" y="65"/>
                    <a:pt x="2184" y="33"/>
                    <a:pt x="21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51"/>
            <p:cNvSpPr/>
            <p:nvPr/>
          </p:nvSpPr>
          <p:spPr>
            <a:xfrm>
              <a:off x="4469575" y="4365750"/>
              <a:ext cx="15000" cy="15925"/>
            </a:xfrm>
            <a:custGeom>
              <a:avLst/>
              <a:gdLst/>
              <a:ahLst/>
              <a:cxnLst/>
              <a:rect l="l" t="t" r="r" b="b"/>
              <a:pathLst>
                <a:path w="600" h="637" extrusionOk="0">
                  <a:moveTo>
                    <a:pt x="303" y="0"/>
                  </a:moveTo>
                  <a:cubicBezTo>
                    <a:pt x="278" y="0"/>
                    <a:pt x="255" y="4"/>
                    <a:pt x="233" y="12"/>
                  </a:cubicBezTo>
                  <a:cubicBezTo>
                    <a:pt x="72" y="76"/>
                    <a:pt x="1" y="334"/>
                    <a:pt x="59" y="637"/>
                  </a:cubicBezTo>
                  <a:cubicBezTo>
                    <a:pt x="59" y="592"/>
                    <a:pt x="39" y="76"/>
                    <a:pt x="310" y="70"/>
                  </a:cubicBezTo>
                  <a:cubicBezTo>
                    <a:pt x="318" y="69"/>
                    <a:pt x="326" y="69"/>
                    <a:pt x="333" y="69"/>
                  </a:cubicBezTo>
                  <a:cubicBezTo>
                    <a:pt x="433" y="69"/>
                    <a:pt x="522" y="107"/>
                    <a:pt x="600" y="166"/>
                  </a:cubicBezTo>
                  <a:cubicBezTo>
                    <a:pt x="502" y="59"/>
                    <a:pt x="397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51"/>
            <p:cNvSpPr/>
            <p:nvPr/>
          </p:nvSpPr>
          <p:spPr>
            <a:xfrm>
              <a:off x="4386000" y="4312400"/>
              <a:ext cx="36425" cy="105025"/>
            </a:xfrm>
            <a:custGeom>
              <a:avLst/>
              <a:gdLst/>
              <a:ahLst/>
              <a:cxnLst/>
              <a:rect l="l" t="t" r="r" b="b"/>
              <a:pathLst>
                <a:path w="1457" h="4201" extrusionOk="0">
                  <a:moveTo>
                    <a:pt x="645" y="1"/>
                  </a:moveTo>
                  <a:cubicBezTo>
                    <a:pt x="555" y="7"/>
                    <a:pt x="464" y="27"/>
                    <a:pt x="381" y="52"/>
                  </a:cubicBezTo>
                  <a:cubicBezTo>
                    <a:pt x="342" y="65"/>
                    <a:pt x="303" y="78"/>
                    <a:pt x="271" y="97"/>
                  </a:cubicBezTo>
                  <a:cubicBezTo>
                    <a:pt x="110" y="168"/>
                    <a:pt x="1" y="278"/>
                    <a:pt x="7" y="400"/>
                  </a:cubicBezTo>
                  <a:cubicBezTo>
                    <a:pt x="7" y="574"/>
                    <a:pt x="233" y="716"/>
                    <a:pt x="535" y="761"/>
                  </a:cubicBezTo>
                  <a:lnTo>
                    <a:pt x="600" y="4201"/>
                  </a:lnTo>
                  <a:lnTo>
                    <a:pt x="1051" y="4188"/>
                  </a:lnTo>
                  <a:lnTo>
                    <a:pt x="1012" y="2094"/>
                  </a:lnTo>
                  <a:lnTo>
                    <a:pt x="902" y="2172"/>
                  </a:lnTo>
                  <a:lnTo>
                    <a:pt x="896" y="2146"/>
                  </a:lnTo>
                  <a:lnTo>
                    <a:pt x="851" y="677"/>
                  </a:lnTo>
                  <a:cubicBezTo>
                    <a:pt x="851" y="677"/>
                    <a:pt x="1334" y="619"/>
                    <a:pt x="1386" y="387"/>
                  </a:cubicBezTo>
                  <a:cubicBezTo>
                    <a:pt x="1456" y="40"/>
                    <a:pt x="671" y="7"/>
                    <a:pt x="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51"/>
            <p:cNvSpPr/>
            <p:nvPr/>
          </p:nvSpPr>
          <p:spPr>
            <a:xfrm>
              <a:off x="4404700" y="4315175"/>
              <a:ext cx="6450" cy="5275"/>
            </a:xfrm>
            <a:custGeom>
              <a:avLst/>
              <a:gdLst/>
              <a:ahLst/>
              <a:cxnLst/>
              <a:rect l="l" t="t" r="r" b="b"/>
              <a:pathLst>
                <a:path w="258" h="211" extrusionOk="0">
                  <a:moveTo>
                    <a:pt x="125" y="1"/>
                  </a:moveTo>
                  <a:cubicBezTo>
                    <a:pt x="90" y="1"/>
                    <a:pt x="56" y="16"/>
                    <a:pt x="32" y="44"/>
                  </a:cubicBezTo>
                  <a:cubicBezTo>
                    <a:pt x="0" y="135"/>
                    <a:pt x="71" y="210"/>
                    <a:pt x="147" y="210"/>
                  </a:cubicBezTo>
                  <a:cubicBezTo>
                    <a:pt x="179" y="210"/>
                    <a:pt x="212" y="197"/>
                    <a:pt x="238" y="167"/>
                  </a:cubicBezTo>
                  <a:cubicBezTo>
                    <a:pt x="257" y="109"/>
                    <a:pt x="238" y="44"/>
                    <a:pt x="187" y="19"/>
                  </a:cubicBezTo>
                  <a:cubicBezTo>
                    <a:pt x="167" y="7"/>
                    <a:pt x="146" y="1"/>
                    <a:pt x="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1"/>
            <p:cNvSpPr/>
            <p:nvPr/>
          </p:nvSpPr>
          <p:spPr>
            <a:xfrm>
              <a:off x="4400025" y="4312250"/>
              <a:ext cx="23675" cy="55300"/>
            </a:xfrm>
            <a:custGeom>
              <a:avLst/>
              <a:gdLst/>
              <a:ahLst/>
              <a:cxnLst/>
              <a:rect l="l" t="t" r="r" b="b"/>
              <a:pathLst>
                <a:path w="947" h="2212" extrusionOk="0">
                  <a:moveTo>
                    <a:pt x="210" y="0"/>
                  </a:moveTo>
                  <a:cubicBezTo>
                    <a:pt x="202" y="0"/>
                    <a:pt x="195" y="0"/>
                    <a:pt x="187" y="0"/>
                  </a:cubicBezTo>
                  <a:cubicBezTo>
                    <a:pt x="148" y="0"/>
                    <a:pt x="116" y="7"/>
                    <a:pt x="84" y="7"/>
                  </a:cubicBezTo>
                  <a:cubicBezTo>
                    <a:pt x="103" y="13"/>
                    <a:pt x="483" y="33"/>
                    <a:pt x="689" y="155"/>
                  </a:cubicBezTo>
                  <a:lnTo>
                    <a:pt x="618" y="155"/>
                  </a:lnTo>
                  <a:cubicBezTo>
                    <a:pt x="435" y="161"/>
                    <a:pt x="485" y="498"/>
                    <a:pt x="644" y="498"/>
                  </a:cubicBezTo>
                  <a:cubicBezTo>
                    <a:pt x="659" y="498"/>
                    <a:pt x="674" y="496"/>
                    <a:pt x="689" y="490"/>
                  </a:cubicBezTo>
                  <a:cubicBezTo>
                    <a:pt x="734" y="484"/>
                    <a:pt x="779" y="458"/>
                    <a:pt x="812" y="419"/>
                  </a:cubicBezTo>
                  <a:lnTo>
                    <a:pt x="812" y="419"/>
                  </a:lnTo>
                  <a:cubicBezTo>
                    <a:pt x="721" y="625"/>
                    <a:pt x="290" y="683"/>
                    <a:pt x="290" y="683"/>
                  </a:cubicBezTo>
                  <a:lnTo>
                    <a:pt x="322" y="1823"/>
                  </a:lnTo>
                  <a:lnTo>
                    <a:pt x="322" y="1888"/>
                  </a:lnTo>
                  <a:cubicBezTo>
                    <a:pt x="317" y="2078"/>
                    <a:pt x="153" y="2104"/>
                    <a:pt x="61" y="2104"/>
                  </a:cubicBezTo>
                  <a:cubicBezTo>
                    <a:pt x="25" y="2104"/>
                    <a:pt x="0" y="2100"/>
                    <a:pt x="0" y="2100"/>
                  </a:cubicBezTo>
                  <a:lnTo>
                    <a:pt x="0" y="2100"/>
                  </a:lnTo>
                  <a:cubicBezTo>
                    <a:pt x="84" y="2184"/>
                    <a:pt x="162" y="2212"/>
                    <a:pt x="229" y="2212"/>
                  </a:cubicBezTo>
                  <a:cubicBezTo>
                    <a:pt x="362" y="2212"/>
                    <a:pt x="451" y="2100"/>
                    <a:pt x="451" y="2100"/>
                  </a:cubicBezTo>
                  <a:lnTo>
                    <a:pt x="425" y="754"/>
                  </a:lnTo>
                  <a:cubicBezTo>
                    <a:pt x="728" y="696"/>
                    <a:pt x="947" y="548"/>
                    <a:pt x="947" y="374"/>
                  </a:cubicBezTo>
                  <a:cubicBezTo>
                    <a:pt x="941" y="165"/>
                    <a:pt x="618" y="0"/>
                    <a:pt x="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1"/>
            <p:cNvSpPr/>
            <p:nvPr/>
          </p:nvSpPr>
          <p:spPr>
            <a:xfrm>
              <a:off x="4386000" y="4314825"/>
              <a:ext cx="13400" cy="16450"/>
            </a:xfrm>
            <a:custGeom>
              <a:avLst/>
              <a:gdLst/>
              <a:ahLst/>
              <a:cxnLst/>
              <a:rect l="l" t="t" r="r" b="b"/>
              <a:pathLst>
                <a:path w="536" h="658" extrusionOk="0">
                  <a:moveTo>
                    <a:pt x="265" y="0"/>
                  </a:moveTo>
                  <a:lnTo>
                    <a:pt x="265" y="0"/>
                  </a:lnTo>
                  <a:cubicBezTo>
                    <a:pt x="104" y="71"/>
                    <a:pt x="1" y="181"/>
                    <a:pt x="1" y="297"/>
                  </a:cubicBezTo>
                  <a:cubicBezTo>
                    <a:pt x="7" y="471"/>
                    <a:pt x="233" y="612"/>
                    <a:pt x="535" y="657"/>
                  </a:cubicBezTo>
                  <a:cubicBezTo>
                    <a:pt x="497" y="645"/>
                    <a:pt x="1" y="496"/>
                    <a:pt x="84" y="239"/>
                  </a:cubicBezTo>
                  <a:cubicBezTo>
                    <a:pt x="117" y="142"/>
                    <a:pt x="181" y="52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1"/>
            <p:cNvSpPr/>
            <p:nvPr/>
          </p:nvSpPr>
          <p:spPr>
            <a:xfrm>
              <a:off x="4393100" y="4421750"/>
              <a:ext cx="67800" cy="71625"/>
            </a:xfrm>
            <a:custGeom>
              <a:avLst/>
              <a:gdLst/>
              <a:ahLst/>
              <a:cxnLst/>
              <a:rect l="l" t="t" r="r" b="b"/>
              <a:pathLst>
                <a:path w="2712" h="2865" extrusionOk="0">
                  <a:moveTo>
                    <a:pt x="277" y="1"/>
                  </a:moveTo>
                  <a:lnTo>
                    <a:pt x="0" y="239"/>
                  </a:lnTo>
                  <a:lnTo>
                    <a:pt x="1127" y="1521"/>
                  </a:lnTo>
                  <a:lnTo>
                    <a:pt x="1159" y="1418"/>
                  </a:lnTo>
                  <a:lnTo>
                    <a:pt x="1172" y="1430"/>
                  </a:lnTo>
                  <a:lnTo>
                    <a:pt x="1978" y="2313"/>
                  </a:lnTo>
                  <a:cubicBezTo>
                    <a:pt x="1978" y="2313"/>
                    <a:pt x="1707" y="2609"/>
                    <a:pt x="1797" y="2777"/>
                  </a:cubicBezTo>
                  <a:cubicBezTo>
                    <a:pt x="1830" y="2840"/>
                    <a:pt x="1886" y="2864"/>
                    <a:pt x="1952" y="2864"/>
                  </a:cubicBezTo>
                  <a:cubicBezTo>
                    <a:pt x="2153" y="2864"/>
                    <a:pt x="2446" y="2638"/>
                    <a:pt x="2461" y="2629"/>
                  </a:cubicBezTo>
                  <a:cubicBezTo>
                    <a:pt x="2512" y="2577"/>
                    <a:pt x="2557" y="2519"/>
                    <a:pt x="2596" y="2461"/>
                  </a:cubicBezTo>
                  <a:cubicBezTo>
                    <a:pt x="2615" y="2429"/>
                    <a:pt x="2628" y="2403"/>
                    <a:pt x="2641" y="2371"/>
                  </a:cubicBezTo>
                  <a:cubicBezTo>
                    <a:pt x="2705" y="2242"/>
                    <a:pt x="2712" y="2120"/>
                    <a:pt x="2647" y="2049"/>
                  </a:cubicBezTo>
                  <a:cubicBezTo>
                    <a:pt x="2608" y="2006"/>
                    <a:pt x="2548" y="1986"/>
                    <a:pt x="2477" y="1986"/>
                  </a:cubicBezTo>
                  <a:cubicBezTo>
                    <a:pt x="2375" y="1986"/>
                    <a:pt x="2250" y="2027"/>
                    <a:pt x="2126" y="2107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51"/>
            <p:cNvSpPr/>
            <p:nvPr/>
          </p:nvSpPr>
          <p:spPr>
            <a:xfrm>
              <a:off x="4445750" y="4485125"/>
              <a:ext cx="4700" cy="4125"/>
            </a:xfrm>
            <a:custGeom>
              <a:avLst/>
              <a:gdLst/>
              <a:ahLst/>
              <a:cxnLst/>
              <a:rect l="l" t="t" r="r" b="b"/>
              <a:pathLst>
                <a:path w="188" h="165" extrusionOk="0">
                  <a:moveTo>
                    <a:pt x="108" y="0"/>
                  </a:moveTo>
                  <a:cubicBezTo>
                    <a:pt x="86" y="0"/>
                    <a:pt x="63" y="9"/>
                    <a:pt x="45" y="29"/>
                  </a:cubicBezTo>
                  <a:cubicBezTo>
                    <a:pt x="0" y="81"/>
                    <a:pt x="39" y="158"/>
                    <a:pt x="103" y="164"/>
                  </a:cubicBezTo>
                  <a:cubicBezTo>
                    <a:pt x="155" y="158"/>
                    <a:pt x="187" y="113"/>
                    <a:pt x="187" y="68"/>
                  </a:cubicBezTo>
                  <a:cubicBezTo>
                    <a:pt x="179" y="24"/>
                    <a:pt x="144" y="0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1"/>
            <p:cNvSpPr/>
            <p:nvPr/>
          </p:nvSpPr>
          <p:spPr>
            <a:xfrm>
              <a:off x="4420975" y="4453900"/>
              <a:ext cx="33650" cy="40800"/>
            </a:xfrm>
            <a:custGeom>
              <a:avLst/>
              <a:gdLst/>
              <a:ahLst/>
              <a:cxnLst/>
              <a:rect l="l" t="t" r="r" b="b"/>
              <a:pathLst>
                <a:path w="1346" h="1632" extrusionOk="0">
                  <a:moveTo>
                    <a:pt x="242" y="0"/>
                  </a:moveTo>
                  <a:cubicBezTo>
                    <a:pt x="1" y="0"/>
                    <a:pt x="12" y="235"/>
                    <a:pt x="12" y="235"/>
                  </a:cubicBezTo>
                  <a:lnTo>
                    <a:pt x="740" y="1059"/>
                  </a:lnTo>
                  <a:cubicBezTo>
                    <a:pt x="579" y="1252"/>
                    <a:pt x="521" y="1459"/>
                    <a:pt x="618" y="1568"/>
                  </a:cubicBezTo>
                  <a:cubicBezTo>
                    <a:pt x="657" y="1611"/>
                    <a:pt x="716" y="1632"/>
                    <a:pt x="787" y="1632"/>
                  </a:cubicBezTo>
                  <a:cubicBezTo>
                    <a:pt x="927" y="1632"/>
                    <a:pt x="1114" y="1550"/>
                    <a:pt x="1281" y="1401"/>
                  </a:cubicBezTo>
                  <a:cubicBezTo>
                    <a:pt x="1307" y="1381"/>
                    <a:pt x="1326" y="1362"/>
                    <a:pt x="1346" y="1343"/>
                  </a:cubicBezTo>
                  <a:lnTo>
                    <a:pt x="1346" y="1343"/>
                  </a:lnTo>
                  <a:cubicBezTo>
                    <a:pt x="1333" y="1349"/>
                    <a:pt x="1082" y="1536"/>
                    <a:pt x="888" y="1568"/>
                  </a:cubicBezTo>
                  <a:cubicBezTo>
                    <a:pt x="901" y="1562"/>
                    <a:pt x="920" y="1549"/>
                    <a:pt x="933" y="1529"/>
                  </a:cubicBezTo>
                  <a:cubicBezTo>
                    <a:pt x="1026" y="1446"/>
                    <a:pt x="896" y="1307"/>
                    <a:pt x="795" y="1307"/>
                  </a:cubicBezTo>
                  <a:cubicBezTo>
                    <a:pt x="762" y="1307"/>
                    <a:pt x="733" y="1321"/>
                    <a:pt x="714" y="1355"/>
                  </a:cubicBezTo>
                  <a:cubicBezTo>
                    <a:pt x="689" y="1388"/>
                    <a:pt x="676" y="1426"/>
                    <a:pt x="676" y="1465"/>
                  </a:cubicBezTo>
                  <a:cubicBezTo>
                    <a:pt x="618" y="1291"/>
                    <a:pt x="863" y="1027"/>
                    <a:pt x="863" y="1027"/>
                  </a:cubicBezTo>
                  <a:lnTo>
                    <a:pt x="238" y="338"/>
                  </a:lnTo>
                  <a:lnTo>
                    <a:pt x="206" y="299"/>
                  </a:lnTo>
                  <a:cubicBezTo>
                    <a:pt x="70" y="132"/>
                    <a:pt x="289" y="3"/>
                    <a:pt x="289" y="3"/>
                  </a:cubicBezTo>
                  <a:cubicBezTo>
                    <a:pt x="273" y="1"/>
                    <a:pt x="257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1"/>
            <p:cNvSpPr/>
            <p:nvPr/>
          </p:nvSpPr>
          <p:spPr>
            <a:xfrm>
              <a:off x="4446400" y="4471225"/>
              <a:ext cx="14500" cy="9650"/>
            </a:xfrm>
            <a:custGeom>
              <a:avLst/>
              <a:gdLst/>
              <a:ahLst/>
              <a:cxnLst/>
              <a:rect l="l" t="t" r="r" b="b"/>
              <a:pathLst>
                <a:path w="580" h="386" extrusionOk="0">
                  <a:moveTo>
                    <a:pt x="350" y="0"/>
                  </a:moveTo>
                  <a:cubicBezTo>
                    <a:pt x="250" y="0"/>
                    <a:pt x="125" y="42"/>
                    <a:pt x="0" y="121"/>
                  </a:cubicBezTo>
                  <a:cubicBezTo>
                    <a:pt x="20" y="113"/>
                    <a:pt x="176" y="45"/>
                    <a:pt x="310" y="45"/>
                  </a:cubicBezTo>
                  <a:cubicBezTo>
                    <a:pt x="391" y="45"/>
                    <a:pt x="465" y="70"/>
                    <a:pt x="496" y="147"/>
                  </a:cubicBezTo>
                  <a:cubicBezTo>
                    <a:pt x="535" y="224"/>
                    <a:pt x="535" y="308"/>
                    <a:pt x="515" y="385"/>
                  </a:cubicBezTo>
                  <a:cubicBezTo>
                    <a:pt x="573" y="257"/>
                    <a:pt x="580" y="134"/>
                    <a:pt x="515" y="63"/>
                  </a:cubicBezTo>
                  <a:cubicBezTo>
                    <a:pt x="478" y="21"/>
                    <a:pt x="420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1"/>
            <p:cNvSpPr/>
            <p:nvPr/>
          </p:nvSpPr>
          <p:spPr>
            <a:xfrm>
              <a:off x="4420150" y="4423350"/>
              <a:ext cx="53325" cy="21225"/>
            </a:xfrm>
            <a:custGeom>
              <a:avLst/>
              <a:gdLst/>
              <a:ahLst/>
              <a:cxnLst/>
              <a:rect l="l" t="t" r="r" b="b"/>
              <a:pathLst>
                <a:path w="2133" h="849" extrusionOk="0">
                  <a:moveTo>
                    <a:pt x="45" y="1"/>
                  </a:moveTo>
                  <a:lnTo>
                    <a:pt x="0" y="226"/>
                  </a:lnTo>
                  <a:lnTo>
                    <a:pt x="1044" y="452"/>
                  </a:lnTo>
                  <a:lnTo>
                    <a:pt x="1018" y="387"/>
                  </a:lnTo>
                  <a:lnTo>
                    <a:pt x="1031" y="387"/>
                  </a:lnTo>
                  <a:lnTo>
                    <a:pt x="1765" y="536"/>
                  </a:lnTo>
                  <a:cubicBezTo>
                    <a:pt x="1765" y="536"/>
                    <a:pt x="1739" y="787"/>
                    <a:pt x="1849" y="838"/>
                  </a:cubicBezTo>
                  <a:cubicBezTo>
                    <a:pt x="1863" y="845"/>
                    <a:pt x="1878" y="849"/>
                    <a:pt x="1891" y="849"/>
                  </a:cubicBezTo>
                  <a:cubicBezTo>
                    <a:pt x="2029" y="849"/>
                    <a:pt x="2120" y="528"/>
                    <a:pt x="2126" y="516"/>
                  </a:cubicBezTo>
                  <a:cubicBezTo>
                    <a:pt x="2132" y="471"/>
                    <a:pt x="2132" y="426"/>
                    <a:pt x="2132" y="381"/>
                  </a:cubicBezTo>
                  <a:cubicBezTo>
                    <a:pt x="2126" y="362"/>
                    <a:pt x="2126" y="336"/>
                    <a:pt x="2119" y="317"/>
                  </a:cubicBezTo>
                  <a:cubicBezTo>
                    <a:pt x="2106" y="233"/>
                    <a:pt x="2061" y="168"/>
                    <a:pt x="2003" y="156"/>
                  </a:cubicBezTo>
                  <a:cubicBezTo>
                    <a:pt x="1995" y="154"/>
                    <a:pt x="1987" y="153"/>
                    <a:pt x="1979" y="153"/>
                  </a:cubicBezTo>
                  <a:cubicBezTo>
                    <a:pt x="1896" y="153"/>
                    <a:pt x="1811" y="240"/>
                    <a:pt x="1759" y="375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1"/>
            <p:cNvSpPr/>
            <p:nvPr/>
          </p:nvSpPr>
          <p:spPr>
            <a:xfrm>
              <a:off x="4467925" y="4437375"/>
              <a:ext cx="3825" cy="2525"/>
            </a:xfrm>
            <a:custGeom>
              <a:avLst/>
              <a:gdLst/>
              <a:ahLst/>
              <a:cxnLst/>
              <a:rect l="l" t="t" r="r" b="b"/>
              <a:pathLst>
                <a:path w="153" h="101" extrusionOk="0">
                  <a:moveTo>
                    <a:pt x="66" y="0"/>
                  </a:moveTo>
                  <a:cubicBezTo>
                    <a:pt x="56" y="0"/>
                    <a:pt x="47" y="4"/>
                    <a:pt x="41" y="13"/>
                  </a:cubicBezTo>
                  <a:cubicBezTo>
                    <a:pt x="1" y="43"/>
                    <a:pt x="46" y="100"/>
                    <a:pt x="84" y="100"/>
                  </a:cubicBezTo>
                  <a:cubicBezTo>
                    <a:pt x="94" y="100"/>
                    <a:pt x="105" y="96"/>
                    <a:pt x="112" y="84"/>
                  </a:cubicBezTo>
                  <a:cubicBezTo>
                    <a:pt x="153" y="58"/>
                    <a:pt x="104" y="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51"/>
            <p:cNvSpPr/>
            <p:nvPr/>
          </p:nvSpPr>
          <p:spPr>
            <a:xfrm>
              <a:off x="4444625" y="4429150"/>
              <a:ext cx="28675" cy="16850"/>
            </a:xfrm>
            <a:custGeom>
              <a:avLst/>
              <a:gdLst/>
              <a:ahLst/>
              <a:cxnLst/>
              <a:rect l="l" t="t" r="r" b="b"/>
              <a:pathLst>
                <a:path w="1147" h="674" extrusionOk="0">
                  <a:moveTo>
                    <a:pt x="116" y="1"/>
                  </a:moveTo>
                  <a:lnTo>
                    <a:pt x="116" y="1"/>
                  </a:lnTo>
                  <a:cubicBezTo>
                    <a:pt x="26" y="39"/>
                    <a:pt x="0" y="149"/>
                    <a:pt x="65" y="220"/>
                  </a:cubicBezTo>
                  <a:lnTo>
                    <a:pt x="735" y="368"/>
                  </a:lnTo>
                  <a:cubicBezTo>
                    <a:pt x="722" y="529"/>
                    <a:pt x="773" y="651"/>
                    <a:pt x="863" y="671"/>
                  </a:cubicBezTo>
                  <a:cubicBezTo>
                    <a:pt x="871" y="673"/>
                    <a:pt x="879" y="674"/>
                    <a:pt x="887" y="674"/>
                  </a:cubicBezTo>
                  <a:cubicBezTo>
                    <a:pt x="985" y="674"/>
                    <a:pt x="1092" y="533"/>
                    <a:pt x="1134" y="342"/>
                  </a:cubicBezTo>
                  <a:cubicBezTo>
                    <a:pt x="1140" y="323"/>
                    <a:pt x="1147" y="304"/>
                    <a:pt x="1147" y="284"/>
                  </a:cubicBezTo>
                  <a:lnTo>
                    <a:pt x="1147" y="284"/>
                  </a:lnTo>
                  <a:cubicBezTo>
                    <a:pt x="1115" y="387"/>
                    <a:pt x="1063" y="484"/>
                    <a:pt x="999" y="574"/>
                  </a:cubicBezTo>
                  <a:cubicBezTo>
                    <a:pt x="1005" y="561"/>
                    <a:pt x="1005" y="548"/>
                    <a:pt x="1005" y="535"/>
                  </a:cubicBezTo>
                  <a:cubicBezTo>
                    <a:pt x="1018" y="482"/>
                    <a:pt x="968" y="455"/>
                    <a:pt x="918" y="455"/>
                  </a:cubicBezTo>
                  <a:cubicBezTo>
                    <a:pt x="872" y="455"/>
                    <a:pt x="825" y="479"/>
                    <a:pt x="831" y="529"/>
                  </a:cubicBezTo>
                  <a:cubicBezTo>
                    <a:pt x="831" y="555"/>
                    <a:pt x="838" y="581"/>
                    <a:pt x="851" y="600"/>
                  </a:cubicBezTo>
                  <a:cubicBezTo>
                    <a:pt x="760" y="529"/>
                    <a:pt x="786" y="310"/>
                    <a:pt x="786" y="310"/>
                  </a:cubicBezTo>
                  <a:lnTo>
                    <a:pt x="213" y="194"/>
                  </a:lnTo>
                  <a:lnTo>
                    <a:pt x="181" y="188"/>
                  </a:lnTo>
                  <a:cubicBezTo>
                    <a:pt x="52" y="149"/>
                    <a:pt x="116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51"/>
            <p:cNvSpPr/>
            <p:nvPr/>
          </p:nvSpPr>
          <p:spPr>
            <a:xfrm>
              <a:off x="4464100" y="4427150"/>
              <a:ext cx="9050" cy="5575"/>
            </a:xfrm>
            <a:custGeom>
              <a:avLst/>
              <a:gdLst/>
              <a:ahLst/>
              <a:cxnLst/>
              <a:rect l="l" t="t" r="r" b="b"/>
              <a:pathLst>
                <a:path w="362" h="223" extrusionOk="0">
                  <a:moveTo>
                    <a:pt x="221" y="1"/>
                  </a:moveTo>
                  <a:cubicBezTo>
                    <a:pt x="138" y="1"/>
                    <a:pt x="53" y="88"/>
                    <a:pt x="1" y="223"/>
                  </a:cubicBezTo>
                  <a:cubicBezTo>
                    <a:pt x="12" y="206"/>
                    <a:pt x="116" y="37"/>
                    <a:pt x="220" y="37"/>
                  </a:cubicBezTo>
                  <a:cubicBezTo>
                    <a:pt x="235" y="37"/>
                    <a:pt x="250" y="40"/>
                    <a:pt x="265" y="49"/>
                  </a:cubicBezTo>
                  <a:cubicBezTo>
                    <a:pt x="310" y="74"/>
                    <a:pt x="342" y="119"/>
                    <a:pt x="361" y="171"/>
                  </a:cubicBezTo>
                  <a:cubicBezTo>
                    <a:pt x="342" y="81"/>
                    <a:pt x="303" y="16"/>
                    <a:pt x="245" y="4"/>
                  </a:cubicBezTo>
                  <a:cubicBezTo>
                    <a:pt x="237" y="2"/>
                    <a:pt x="229" y="1"/>
                    <a:pt x="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51"/>
            <p:cNvSpPr/>
            <p:nvPr/>
          </p:nvSpPr>
          <p:spPr>
            <a:xfrm>
              <a:off x="4410325" y="4348150"/>
              <a:ext cx="48325" cy="41100"/>
            </a:xfrm>
            <a:custGeom>
              <a:avLst/>
              <a:gdLst/>
              <a:ahLst/>
              <a:cxnLst/>
              <a:rect l="l" t="t" r="r" b="b"/>
              <a:pathLst>
                <a:path w="1933" h="1644" extrusionOk="0">
                  <a:moveTo>
                    <a:pt x="1424" y="1"/>
                  </a:moveTo>
                  <a:cubicBezTo>
                    <a:pt x="1390" y="1"/>
                    <a:pt x="1357" y="9"/>
                    <a:pt x="1327" y="27"/>
                  </a:cubicBezTo>
                  <a:cubicBezTo>
                    <a:pt x="1263" y="85"/>
                    <a:pt x="1276" y="220"/>
                    <a:pt x="1353" y="355"/>
                  </a:cubicBezTo>
                  <a:lnTo>
                    <a:pt x="0" y="1469"/>
                  </a:lnTo>
                  <a:lnTo>
                    <a:pt x="148" y="1643"/>
                  </a:lnTo>
                  <a:lnTo>
                    <a:pt x="966" y="967"/>
                  </a:lnTo>
                  <a:lnTo>
                    <a:pt x="902" y="948"/>
                  </a:lnTo>
                  <a:lnTo>
                    <a:pt x="915" y="935"/>
                  </a:lnTo>
                  <a:lnTo>
                    <a:pt x="1482" y="452"/>
                  </a:lnTo>
                  <a:cubicBezTo>
                    <a:pt x="1482" y="452"/>
                    <a:pt x="1619" y="584"/>
                    <a:pt x="1726" y="584"/>
                  </a:cubicBezTo>
                  <a:cubicBezTo>
                    <a:pt x="1742" y="584"/>
                    <a:pt x="1757" y="581"/>
                    <a:pt x="1772" y="574"/>
                  </a:cubicBezTo>
                  <a:cubicBezTo>
                    <a:pt x="1933" y="490"/>
                    <a:pt x="1694" y="168"/>
                    <a:pt x="1688" y="155"/>
                  </a:cubicBezTo>
                  <a:cubicBezTo>
                    <a:pt x="1656" y="123"/>
                    <a:pt x="1623" y="91"/>
                    <a:pt x="1585" y="65"/>
                  </a:cubicBezTo>
                  <a:cubicBezTo>
                    <a:pt x="1566" y="59"/>
                    <a:pt x="1553" y="46"/>
                    <a:pt x="1533" y="33"/>
                  </a:cubicBezTo>
                  <a:cubicBezTo>
                    <a:pt x="1502" y="12"/>
                    <a:pt x="1463" y="1"/>
                    <a:pt x="14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51"/>
            <p:cNvSpPr/>
            <p:nvPr/>
          </p:nvSpPr>
          <p:spPr>
            <a:xfrm>
              <a:off x="4450425" y="4354600"/>
              <a:ext cx="3225" cy="3075"/>
            </a:xfrm>
            <a:custGeom>
              <a:avLst/>
              <a:gdLst/>
              <a:ahLst/>
              <a:cxnLst/>
              <a:rect l="l" t="t" r="r" b="b"/>
              <a:pathLst>
                <a:path w="129" h="123" extrusionOk="0">
                  <a:moveTo>
                    <a:pt x="65" y="0"/>
                  </a:moveTo>
                  <a:cubicBezTo>
                    <a:pt x="0" y="20"/>
                    <a:pt x="13" y="116"/>
                    <a:pt x="84" y="123"/>
                  </a:cubicBezTo>
                  <a:cubicBezTo>
                    <a:pt x="110" y="116"/>
                    <a:pt x="129" y="84"/>
                    <a:pt x="123" y="52"/>
                  </a:cubicBezTo>
                  <a:cubicBezTo>
                    <a:pt x="123" y="26"/>
                    <a:pt x="97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51"/>
            <p:cNvSpPr/>
            <p:nvPr/>
          </p:nvSpPr>
          <p:spPr>
            <a:xfrm>
              <a:off x="4430450" y="4352025"/>
              <a:ext cx="27400" cy="20325"/>
            </a:xfrm>
            <a:custGeom>
              <a:avLst/>
              <a:gdLst/>
              <a:ahLst/>
              <a:cxnLst/>
              <a:rect l="l" t="t" r="r" b="b"/>
              <a:pathLst>
                <a:path w="1096" h="813" extrusionOk="0">
                  <a:moveTo>
                    <a:pt x="883" y="0"/>
                  </a:moveTo>
                  <a:cubicBezTo>
                    <a:pt x="947" y="84"/>
                    <a:pt x="992" y="187"/>
                    <a:pt x="1018" y="290"/>
                  </a:cubicBezTo>
                  <a:cubicBezTo>
                    <a:pt x="1012" y="277"/>
                    <a:pt x="1005" y="271"/>
                    <a:pt x="992" y="265"/>
                  </a:cubicBezTo>
                  <a:cubicBezTo>
                    <a:pt x="973" y="245"/>
                    <a:pt x="949" y="236"/>
                    <a:pt x="925" y="236"/>
                  </a:cubicBezTo>
                  <a:cubicBezTo>
                    <a:pt x="901" y="236"/>
                    <a:pt x="876" y="245"/>
                    <a:pt x="857" y="265"/>
                  </a:cubicBezTo>
                  <a:cubicBezTo>
                    <a:pt x="831" y="303"/>
                    <a:pt x="838" y="361"/>
                    <a:pt x="883" y="393"/>
                  </a:cubicBezTo>
                  <a:cubicBezTo>
                    <a:pt x="902" y="413"/>
                    <a:pt x="922" y="419"/>
                    <a:pt x="947" y="426"/>
                  </a:cubicBezTo>
                  <a:cubicBezTo>
                    <a:pt x="937" y="428"/>
                    <a:pt x="927" y="430"/>
                    <a:pt x="916" y="430"/>
                  </a:cubicBezTo>
                  <a:cubicBezTo>
                    <a:pt x="810" y="430"/>
                    <a:pt x="677" y="297"/>
                    <a:pt x="677" y="297"/>
                  </a:cubicBezTo>
                  <a:lnTo>
                    <a:pt x="232" y="670"/>
                  </a:lnTo>
                  <a:lnTo>
                    <a:pt x="207" y="696"/>
                  </a:lnTo>
                  <a:cubicBezTo>
                    <a:pt x="184" y="713"/>
                    <a:pt x="163" y="719"/>
                    <a:pt x="144" y="719"/>
                  </a:cubicBezTo>
                  <a:cubicBezTo>
                    <a:pt x="71" y="719"/>
                    <a:pt x="20" y="632"/>
                    <a:pt x="20" y="632"/>
                  </a:cubicBezTo>
                  <a:lnTo>
                    <a:pt x="20" y="632"/>
                  </a:lnTo>
                  <a:cubicBezTo>
                    <a:pt x="0" y="722"/>
                    <a:pt x="71" y="812"/>
                    <a:pt x="161" y="812"/>
                  </a:cubicBezTo>
                  <a:lnTo>
                    <a:pt x="696" y="374"/>
                  </a:lnTo>
                  <a:cubicBezTo>
                    <a:pt x="775" y="444"/>
                    <a:pt x="861" y="485"/>
                    <a:pt x="929" y="485"/>
                  </a:cubicBezTo>
                  <a:cubicBezTo>
                    <a:pt x="961" y="485"/>
                    <a:pt x="989" y="476"/>
                    <a:pt x="1012" y="458"/>
                  </a:cubicBezTo>
                  <a:cubicBezTo>
                    <a:pt x="1095" y="393"/>
                    <a:pt x="1057" y="200"/>
                    <a:pt x="922" y="39"/>
                  </a:cubicBezTo>
                  <a:cubicBezTo>
                    <a:pt x="909" y="26"/>
                    <a:pt x="896" y="13"/>
                    <a:pt x="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51"/>
            <p:cNvSpPr/>
            <p:nvPr/>
          </p:nvSpPr>
          <p:spPr>
            <a:xfrm>
              <a:off x="4441550" y="4348150"/>
              <a:ext cx="7125" cy="8900"/>
            </a:xfrm>
            <a:custGeom>
              <a:avLst/>
              <a:gdLst/>
              <a:ahLst/>
              <a:cxnLst/>
              <a:rect l="l" t="t" r="r" b="b"/>
              <a:pathLst>
                <a:path w="285" h="356" extrusionOk="0">
                  <a:moveTo>
                    <a:pt x="172" y="1"/>
                  </a:moveTo>
                  <a:cubicBezTo>
                    <a:pt x="140" y="1"/>
                    <a:pt x="108" y="9"/>
                    <a:pt x="78" y="27"/>
                  </a:cubicBezTo>
                  <a:cubicBezTo>
                    <a:pt x="14" y="85"/>
                    <a:pt x="27" y="213"/>
                    <a:pt x="104" y="355"/>
                  </a:cubicBezTo>
                  <a:cubicBezTo>
                    <a:pt x="97" y="329"/>
                    <a:pt x="1" y="85"/>
                    <a:pt x="130" y="39"/>
                  </a:cubicBezTo>
                  <a:cubicBezTo>
                    <a:pt x="156" y="28"/>
                    <a:pt x="186" y="21"/>
                    <a:pt x="218" y="21"/>
                  </a:cubicBezTo>
                  <a:cubicBezTo>
                    <a:pt x="240" y="21"/>
                    <a:pt x="263" y="25"/>
                    <a:pt x="284" y="33"/>
                  </a:cubicBezTo>
                  <a:cubicBezTo>
                    <a:pt x="249" y="12"/>
                    <a:pt x="211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51"/>
            <p:cNvSpPr/>
            <p:nvPr/>
          </p:nvSpPr>
          <p:spPr>
            <a:xfrm>
              <a:off x="4304200" y="4418375"/>
              <a:ext cx="66850" cy="39700"/>
            </a:xfrm>
            <a:custGeom>
              <a:avLst/>
              <a:gdLst/>
              <a:ahLst/>
              <a:cxnLst/>
              <a:rect l="l" t="t" r="r" b="b"/>
              <a:pathLst>
                <a:path w="2674" h="1588" extrusionOk="0">
                  <a:moveTo>
                    <a:pt x="2558" y="0"/>
                  </a:moveTo>
                  <a:lnTo>
                    <a:pt x="1327" y="548"/>
                  </a:lnTo>
                  <a:lnTo>
                    <a:pt x="1398" y="599"/>
                  </a:lnTo>
                  <a:lnTo>
                    <a:pt x="1385" y="606"/>
                  </a:lnTo>
                  <a:lnTo>
                    <a:pt x="529" y="1005"/>
                  </a:lnTo>
                  <a:cubicBezTo>
                    <a:pt x="529" y="1005"/>
                    <a:pt x="382" y="759"/>
                    <a:pt x="245" y="759"/>
                  </a:cubicBezTo>
                  <a:cubicBezTo>
                    <a:pt x="239" y="759"/>
                    <a:pt x="232" y="759"/>
                    <a:pt x="226" y="760"/>
                  </a:cubicBezTo>
                  <a:cubicBezTo>
                    <a:pt x="0" y="805"/>
                    <a:pt x="181" y="1276"/>
                    <a:pt x="181" y="1295"/>
                  </a:cubicBezTo>
                  <a:cubicBezTo>
                    <a:pt x="207" y="1346"/>
                    <a:pt x="239" y="1392"/>
                    <a:pt x="277" y="1437"/>
                  </a:cubicBezTo>
                  <a:cubicBezTo>
                    <a:pt x="297" y="1456"/>
                    <a:pt x="316" y="1475"/>
                    <a:pt x="335" y="1495"/>
                  </a:cubicBezTo>
                  <a:cubicBezTo>
                    <a:pt x="398" y="1558"/>
                    <a:pt x="465" y="1588"/>
                    <a:pt x="522" y="1588"/>
                  </a:cubicBezTo>
                  <a:cubicBezTo>
                    <a:pt x="540" y="1588"/>
                    <a:pt x="558" y="1585"/>
                    <a:pt x="574" y="1578"/>
                  </a:cubicBezTo>
                  <a:cubicBezTo>
                    <a:pt x="677" y="1533"/>
                    <a:pt x="703" y="1359"/>
                    <a:pt x="657" y="1173"/>
                  </a:cubicBezTo>
                  <a:lnTo>
                    <a:pt x="2674" y="264"/>
                  </a:lnTo>
                  <a:lnTo>
                    <a:pt x="25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51"/>
            <p:cNvSpPr/>
            <p:nvPr/>
          </p:nvSpPr>
          <p:spPr>
            <a:xfrm>
              <a:off x="4308700" y="4444450"/>
              <a:ext cx="3700" cy="3275"/>
            </a:xfrm>
            <a:custGeom>
              <a:avLst/>
              <a:gdLst/>
              <a:ahLst/>
              <a:cxnLst/>
              <a:rect l="l" t="t" r="r" b="b"/>
              <a:pathLst>
                <a:path w="148" h="131" extrusionOk="0">
                  <a:moveTo>
                    <a:pt x="67" y="0"/>
                  </a:moveTo>
                  <a:cubicBezTo>
                    <a:pt x="40" y="0"/>
                    <a:pt x="14" y="17"/>
                    <a:pt x="7" y="46"/>
                  </a:cubicBezTo>
                  <a:cubicBezTo>
                    <a:pt x="1" y="84"/>
                    <a:pt x="27" y="117"/>
                    <a:pt x="59" y="130"/>
                  </a:cubicBezTo>
                  <a:cubicBezTo>
                    <a:pt x="62" y="130"/>
                    <a:pt x="65" y="130"/>
                    <a:pt x="68" y="130"/>
                  </a:cubicBezTo>
                  <a:cubicBezTo>
                    <a:pt x="120" y="130"/>
                    <a:pt x="148" y="76"/>
                    <a:pt x="123" y="33"/>
                  </a:cubicBezTo>
                  <a:cubicBezTo>
                    <a:pt x="109" y="10"/>
                    <a:pt x="88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51"/>
            <p:cNvSpPr/>
            <p:nvPr/>
          </p:nvSpPr>
          <p:spPr>
            <a:xfrm>
              <a:off x="4305175" y="4432050"/>
              <a:ext cx="36575" cy="18875"/>
            </a:xfrm>
            <a:custGeom>
              <a:avLst/>
              <a:gdLst/>
              <a:ahLst/>
              <a:cxnLst/>
              <a:rect l="l" t="t" r="r" b="b"/>
              <a:pathLst>
                <a:path w="1463" h="755" extrusionOk="0">
                  <a:moveTo>
                    <a:pt x="1288" y="1"/>
                  </a:moveTo>
                  <a:lnTo>
                    <a:pt x="503" y="355"/>
                  </a:lnTo>
                  <a:cubicBezTo>
                    <a:pt x="414" y="219"/>
                    <a:pt x="300" y="134"/>
                    <a:pt x="205" y="134"/>
                  </a:cubicBezTo>
                  <a:cubicBezTo>
                    <a:pt x="183" y="134"/>
                    <a:pt x="161" y="139"/>
                    <a:pt x="142" y="149"/>
                  </a:cubicBezTo>
                  <a:cubicBezTo>
                    <a:pt x="19" y="213"/>
                    <a:pt x="0" y="452"/>
                    <a:pt x="110" y="696"/>
                  </a:cubicBezTo>
                  <a:cubicBezTo>
                    <a:pt x="122" y="715"/>
                    <a:pt x="134" y="733"/>
                    <a:pt x="141" y="752"/>
                  </a:cubicBezTo>
                  <a:lnTo>
                    <a:pt x="141" y="752"/>
                  </a:lnTo>
                  <a:cubicBezTo>
                    <a:pt x="96" y="624"/>
                    <a:pt x="77" y="489"/>
                    <a:pt x="77" y="355"/>
                  </a:cubicBezTo>
                  <a:lnTo>
                    <a:pt x="77" y="355"/>
                  </a:lnTo>
                  <a:cubicBezTo>
                    <a:pt x="84" y="368"/>
                    <a:pt x="90" y="381"/>
                    <a:pt x="97" y="394"/>
                  </a:cubicBezTo>
                  <a:cubicBezTo>
                    <a:pt x="110" y="424"/>
                    <a:pt x="135" y="436"/>
                    <a:pt x="163" y="436"/>
                  </a:cubicBezTo>
                  <a:cubicBezTo>
                    <a:pt x="242" y="436"/>
                    <a:pt x="344" y="338"/>
                    <a:pt x="277" y="271"/>
                  </a:cubicBezTo>
                  <a:cubicBezTo>
                    <a:pt x="258" y="246"/>
                    <a:pt x="232" y="226"/>
                    <a:pt x="206" y="213"/>
                  </a:cubicBezTo>
                  <a:cubicBezTo>
                    <a:pt x="348" y="213"/>
                    <a:pt x="490" y="458"/>
                    <a:pt x="490" y="458"/>
                  </a:cubicBezTo>
                  <a:lnTo>
                    <a:pt x="1160" y="149"/>
                  </a:lnTo>
                  <a:lnTo>
                    <a:pt x="1192" y="130"/>
                  </a:lnTo>
                  <a:cubicBezTo>
                    <a:pt x="1213" y="122"/>
                    <a:pt x="1232" y="119"/>
                    <a:pt x="1249" y="119"/>
                  </a:cubicBezTo>
                  <a:cubicBezTo>
                    <a:pt x="1364" y="119"/>
                    <a:pt x="1398" y="265"/>
                    <a:pt x="1398" y="265"/>
                  </a:cubicBezTo>
                  <a:cubicBezTo>
                    <a:pt x="1462" y="162"/>
                    <a:pt x="1404" y="33"/>
                    <a:pt x="1288" y="1"/>
                  </a:cubicBezTo>
                  <a:close/>
                  <a:moveTo>
                    <a:pt x="141" y="752"/>
                  </a:moveTo>
                  <a:lnTo>
                    <a:pt x="141" y="752"/>
                  </a:lnTo>
                  <a:cubicBezTo>
                    <a:pt x="141" y="753"/>
                    <a:pt x="141" y="754"/>
                    <a:pt x="142" y="754"/>
                  </a:cubicBezTo>
                  <a:cubicBezTo>
                    <a:pt x="141" y="754"/>
                    <a:pt x="141" y="753"/>
                    <a:pt x="141" y="7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51"/>
            <p:cNvSpPr/>
            <p:nvPr/>
          </p:nvSpPr>
          <p:spPr>
            <a:xfrm>
              <a:off x="4312575" y="4447525"/>
              <a:ext cx="9350" cy="10475"/>
            </a:xfrm>
            <a:custGeom>
              <a:avLst/>
              <a:gdLst/>
              <a:ahLst/>
              <a:cxnLst/>
              <a:rect l="l" t="t" r="r" b="b"/>
              <a:pathLst>
                <a:path w="374" h="419" extrusionOk="0">
                  <a:moveTo>
                    <a:pt x="322" y="0"/>
                  </a:moveTo>
                  <a:cubicBezTo>
                    <a:pt x="322" y="32"/>
                    <a:pt x="361" y="361"/>
                    <a:pt x="187" y="374"/>
                  </a:cubicBezTo>
                  <a:cubicBezTo>
                    <a:pt x="177" y="375"/>
                    <a:pt x="166" y="375"/>
                    <a:pt x="155" y="375"/>
                  </a:cubicBezTo>
                  <a:cubicBezTo>
                    <a:pt x="100" y="375"/>
                    <a:pt x="44" y="361"/>
                    <a:pt x="0" y="329"/>
                  </a:cubicBezTo>
                  <a:lnTo>
                    <a:pt x="0" y="329"/>
                  </a:lnTo>
                  <a:cubicBezTo>
                    <a:pt x="62" y="386"/>
                    <a:pt x="128" y="418"/>
                    <a:pt x="184" y="418"/>
                  </a:cubicBezTo>
                  <a:cubicBezTo>
                    <a:pt x="203" y="418"/>
                    <a:pt x="222" y="414"/>
                    <a:pt x="239" y="406"/>
                  </a:cubicBezTo>
                  <a:cubicBezTo>
                    <a:pt x="342" y="361"/>
                    <a:pt x="374" y="193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51"/>
            <p:cNvSpPr/>
            <p:nvPr/>
          </p:nvSpPr>
          <p:spPr>
            <a:xfrm>
              <a:off x="4345575" y="4401950"/>
              <a:ext cx="49800" cy="102950"/>
            </a:xfrm>
            <a:custGeom>
              <a:avLst/>
              <a:gdLst/>
              <a:ahLst/>
              <a:cxnLst/>
              <a:rect l="l" t="t" r="r" b="b"/>
              <a:pathLst>
                <a:path w="1992" h="4118" extrusionOk="0">
                  <a:moveTo>
                    <a:pt x="1560" y="0"/>
                  </a:moveTo>
                  <a:lnTo>
                    <a:pt x="639" y="3318"/>
                  </a:lnTo>
                  <a:cubicBezTo>
                    <a:pt x="595" y="3313"/>
                    <a:pt x="552" y="3311"/>
                    <a:pt x="511" y="3311"/>
                  </a:cubicBezTo>
                  <a:cubicBezTo>
                    <a:pt x="262" y="3311"/>
                    <a:pt x="72" y="3393"/>
                    <a:pt x="33" y="3537"/>
                  </a:cubicBezTo>
                  <a:cubicBezTo>
                    <a:pt x="1" y="3652"/>
                    <a:pt x="72" y="3781"/>
                    <a:pt x="207" y="3891"/>
                  </a:cubicBezTo>
                  <a:cubicBezTo>
                    <a:pt x="239" y="3917"/>
                    <a:pt x="271" y="3942"/>
                    <a:pt x="310" y="3962"/>
                  </a:cubicBezTo>
                  <a:cubicBezTo>
                    <a:pt x="387" y="4007"/>
                    <a:pt x="465" y="4045"/>
                    <a:pt x="548" y="4078"/>
                  </a:cubicBezTo>
                  <a:cubicBezTo>
                    <a:pt x="564" y="4078"/>
                    <a:pt x="755" y="4117"/>
                    <a:pt x="948" y="4117"/>
                  </a:cubicBezTo>
                  <a:cubicBezTo>
                    <a:pt x="1152" y="4117"/>
                    <a:pt x="1360" y="4073"/>
                    <a:pt x="1366" y="3891"/>
                  </a:cubicBezTo>
                  <a:cubicBezTo>
                    <a:pt x="1373" y="3652"/>
                    <a:pt x="922" y="3472"/>
                    <a:pt x="922" y="3472"/>
                  </a:cubicBezTo>
                  <a:lnTo>
                    <a:pt x="1328" y="2068"/>
                  </a:lnTo>
                  <a:lnTo>
                    <a:pt x="1341" y="2042"/>
                  </a:lnTo>
                  <a:lnTo>
                    <a:pt x="1431" y="2145"/>
                  </a:lnTo>
                  <a:lnTo>
                    <a:pt x="1991" y="12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51"/>
            <p:cNvSpPr/>
            <p:nvPr/>
          </p:nvSpPr>
          <p:spPr>
            <a:xfrm>
              <a:off x="4363250" y="4497725"/>
              <a:ext cx="5875" cy="4900"/>
            </a:xfrm>
            <a:custGeom>
              <a:avLst/>
              <a:gdLst/>
              <a:ahLst/>
              <a:cxnLst/>
              <a:rect l="l" t="t" r="r" b="b"/>
              <a:pathLst>
                <a:path w="235" h="196" extrusionOk="0">
                  <a:moveTo>
                    <a:pt x="118" y="0"/>
                  </a:moveTo>
                  <a:cubicBezTo>
                    <a:pt x="55" y="0"/>
                    <a:pt x="0" y="61"/>
                    <a:pt x="22" y="131"/>
                  </a:cubicBezTo>
                  <a:cubicBezTo>
                    <a:pt x="37" y="171"/>
                    <a:pt x="79" y="195"/>
                    <a:pt x="121" y="195"/>
                  </a:cubicBezTo>
                  <a:cubicBezTo>
                    <a:pt x="133" y="195"/>
                    <a:pt x="145" y="193"/>
                    <a:pt x="157" y="189"/>
                  </a:cubicBezTo>
                  <a:cubicBezTo>
                    <a:pt x="234" y="150"/>
                    <a:pt x="234" y="40"/>
                    <a:pt x="157" y="8"/>
                  </a:cubicBezTo>
                  <a:cubicBezTo>
                    <a:pt x="144" y="3"/>
                    <a:pt x="131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51"/>
            <p:cNvSpPr/>
            <p:nvPr/>
          </p:nvSpPr>
          <p:spPr>
            <a:xfrm>
              <a:off x="4359425" y="4451150"/>
              <a:ext cx="24350" cy="54800"/>
            </a:xfrm>
            <a:custGeom>
              <a:avLst/>
              <a:gdLst/>
              <a:ahLst/>
              <a:cxnLst/>
              <a:rect l="l" t="t" r="r" b="b"/>
              <a:pathLst>
                <a:path w="974" h="2192" extrusionOk="0">
                  <a:moveTo>
                    <a:pt x="634" y="0"/>
                  </a:moveTo>
                  <a:cubicBezTo>
                    <a:pt x="581" y="0"/>
                    <a:pt x="518" y="17"/>
                    <a:pt x="445" y="61"/>
                  </a:cubicBezTo>
                  <a:cubicBezTo>
                    <a:pt x="445" y="61"/>
                    <a:pt x="761" y="87"/>
                    <a:pt x="703" y="345"/>
                  </a:cubicBezTo>
                  <a:lnTo>
                    <a:pt x="690" y="409"/>
                  </a:lnTo>
                  <a:lnTo>
                    <a:pt x="368" y="1504"/>
                  </a:lnTo>
                  <a:cubicBezTo>
                    <a:pt x="368" y="1504"/>
                    <a:pt x="774" y="1665"/>
                    <a:pt x="806" y="1891"/>
                  </a:cubicBezTo>
                  <a:cubicBezTo>
                    <a:pt x="787" y="1845"/>
                    <a:pt x="748" y="1807"/>
                    <a:pt x="703" y="1788"/>
                  </a:cubicBezTo>
                  <a:cubicBezTo>
                    <a:pt x="681" y="1772"/>
                    <a:pt x="660" y="1765"/>
                    <a:pt x="639" y="1765"/>
                  </a:cubicBezTo>
                  <a:cubicBezTo>
                    <a:pt x="500" y="1765"/>
                    <a:pt x="387" y="2052"/>
                    <a:pt x="555" y="2097"/>
                  </a:cubicBezTo>
                  <a:cubicBezTo>
                    <a:pt x="581" y="2103"/>
                    <a:pt x="600" y="2110"/>
                    <a:pt x="626" y="2116"/>
                  </a:cubicBezTo>
                  <a:cubicBezTo>
                    <a:pt x="553" y="2136"/>
                    <a:pt x="467" y="2143"/>
                    <a:pt x="382" y="2143"/>
                  </a:cubicBezTo>
                  <a:cubicBezTo>
                    <a:pt x="195" y="2143"/>
                    <a:pt x="14" y="2110"/>
                    <a:pt x="1" y="2110"/>
                  </a:cubicBezTo>
                  <a:cubicBezTo>
                    <a:pt x="33" y="2122"/>
                    <a:pt x="65" y="2129"/>
                    <a:pt x="97" y="2142"/>
                  </a:cubicBezTo>
                  <a:cubicBezTo>
                    <a:pt x="222" y="2175"/>
                    <a:pt x="344" y="2192"/>
                    <a:pt x="453" y="2192"/>
                  </a:cubicBezTo>
                  <a:cubicBezTo>
                    <a:pt x="700" y="2192"/>
                    <a:pt x="888" y="2111"/>
                    <a:pt x="928" y="1968"/>
                  </a:cubicBezTo>
                  <a:cubicBezTo>
                    <a:pt x="973" y="1800"/>
                    <a:pt x="800" y="1601"/>
                    <a:pt x="516" y="1472"/>
                  </a:cubicBezTo>
                  <a:lnTo>
                    <a:pt x="877" y="177"/>
                  </a:lnTo>
                  <a:cubicBezTo>
                    <a:pt x="877" y="177"/>
                    <a:pt x="805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51"/>
            <p:cNvSpPr/>
            <p:nvPr/>
          </p:nvSpPr>
          <p:spPr>
            <a:xfrm>
              <a:off x="4345575" y="4484700"/>
              <a:ext cx="15975" cy="14525"/>
            </a:xfrm>
            <a:custGeom>
              <a:avLst/>
              <a:gdLst/>
              <a:ahLst/>
              <a:cxnLst/>
              <a:rect l="l" t="t" r="r" b="b"/>
              <a:pathLst>
                <a:path w="639" h="581" extrusionOk="0">
                  <a:moveTo>
                    <a:pt x="511" y="1"/>
                  </a:moveTo>
                  <a:cubicBezTo>
                    <a:pt x="262" y="1"/>
                    <a:pt x="72" y="83"/>
                    <a:pt x="33" y="227"/>
                  </a:cubicBezTo>
                  <a:cubicBezTo>
                    <a:pt x="1" y="342"/>
                    <a:pt x="72" y="471"/>
                    <a:pt x="213" y="581"/>
                  </a:cubicBezTo>
                  <a:cubicBezTo>
                    <a:pt x="143" y="503"/>
                    <a:pt x="104" y="407"/>
                    <a:pt x="97" y="304"/>
                  </a:cubicBezTo>
                  <a:cubicBezTo>
                    <a:pt x="78" y="33"/>
                    <a:pt x="593" y="8"/>
                    <a:pt x="639" y="8"/>
                  </a:cubicBezTo>
                  <a:cubicBezTo>
                    <a:pt x="595" y="3"/>
                    <a:pt x="55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51"/>
            <p:cNvSpPr/>
            <p:nvPr/>
          </p:nvSpPr>
          <p:spPr>
            <a:xfrm>
              <a:off x="4315950" y="4342225"/>
              <a:ext cx="67825" cy="49275"/>
            </a:xfrm>
            <a:custGeom>
              <a:avLst/>
              <a:gdLst/>
              <a:ahLst/>
              <a:cxnLst/>
              <a:rect l="l" t="t" r="r" b="b"/>
              <a:pathLst>
                <a:path w="2713" h="1971" extrusionOk="0">
                  <a:moveTo>
                    <a:pt x="637" y="1"/>
                  </a:moveTo>
                  <a:cubicBezTo>
                    <a:pt x="582" y="1"/>
                    <a:pt x="519" y="23"/>
                    <a:pt x="458" y="64"/>
                  </a:cubicBezTo>
                  <a:cubicBezTo>
                    <a:pt x="432" y="83"/>
                    <a:pt x="413" y="96"/>
                    <a:pt x="394" y="115"/>
                  </a:cubicBezTo>
                  <a:cubicBezTo>
                    <a:pt x="348" y="154"/>
                    <a:pt x="303" y="199"/>
                    <a:pt x="271" y="251"/>
                  </a:cubicBezTo>
                  <a:cubicBezTo>
                    <a:pt x="265" y="264"/>
                    <a:pt x="1" y="734"/>
                    <a:pt x="226" y="811"/>
                  </a:cubicBezTo>
                  <a:cubicBezTo>
                    <a:pt x="241" y="817"/>
                    <a:pt x="257" y="819"/>
                    <a:pt x="273" y="819"/>
                  </a:cubicBezTo>
                  <a:cubicBezTo>
                    <a:pt x="419" y="819"/>
                    <a:pt x="587" y="605"/>
                    <a:pt x="587" y="605"/>
                  </a:cubicBezTo>
                  <a:lnTo>
                    <a:pt x="1418" y="1159"/>
                  </a:lnTo>
                  <a:lnTo>
                    <a:pt x="1431" y="1165"/>
                  </a:lnTo>
                  <a:lnTo>
                    <a:pt x="1353" y="1204"/>
                  </a:lnTo>
                  <a:lnTo>
                    <a:pt x="2551" y="1971"/>
                  </a:lnTo>
                  <a:lnTo>
                    <a:pt x="2712" y="1719"/>
                  </a:lnTo>
                  <a:lnTo>
                    <a:pt x="741" y="457"/>
                  </a:lnTo>
                  <a:cubicBezTo>
                    <a:pt x="825" y="264"/>
                    <a:pt x="825" y="83"/>
                    <a:pt x="722" y="25"/>
                  </a:cubicBezTo>
                  <a:cubicBezTo>
                    <a:pt x="698" y="9"/>
                    <a:pt x="669" y="1"/>
                    <a:pt x="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51"/>
            <p:cNvSpPr/>
            <p:nvPr/>
          </p:nvSpPr>
          <p:spPr>
            <a:xfrm>
              <a:off x="4322075" y="4351700"/>
              <a:ext cx="3400" cy="4050"/>
            </a:xfrm>
            <a:custGeom>
              <a:avLst/>
              <a:gdLst/>
              <a:ahLst/>
              <a:cxnLst/>
              <a:rect l="l" t="t" r="r" b="b"/>
              <a:pathLst>
                <a:path w="136" h="162" extrusionOk="0">
                  <a:moveTo>
                    <a:pt x="71" y="1"/>
                  </a:moveTo>
                  <a:cubicBezTo>
                    <a:pt x="26" y="7"/>
                    <a:pt x="0" y="46"/>
                    <a:pt x="0" y="84"/>
                  </a:cubicBezTo>
                  <a:cubicBezTo>
                    <a:pt x="0" y="123"/>
                    <a:pt x="26" y="162"/>
                    <a:pt x="65" y="162"/>
                  </a:cubicBezTo>
                  <a:cubicBezTo>
                    <a:pt x="110" y="162"/>
                    <a:pt x="136" y="123"/>
                    <a:pt x="136" y="84"/>
                  </a:cubicBezTo>
                  <a:cubicBezTo>
                    <a:pt x="136" y="46"/>
                    <a:pt x="110" y="7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1"/>
            <p:cNvSpPr/>
            <p:nvPr/>
          </p:nvSpPr>
          <p:spPr>
            <a:xfrm>
              <a:off x="4317400" y="4348475"/>
              <a:ext cx="37550" cy="23875"/>
            </a:xfrm>
            <a:custGeom>
              <a:avLst/>
              <a:gdLst/>
              <a:ahLst/>
              <a:cxnLst/>
              <a:rect l="l" t="t" r="r" b="b"/>
              <a:pathLst>
                <a:path w="1502" h="955" extrusionOk="0">
                  <a:moveTo>
                    <a:pt x="220" y="1"/>
                  </a:moveTo>
                  <a:lnTo>
                    <a:pt x="220" y="1"/>
                  </a:lnTo>
                  <a:cubicBezTo>
                    <a:pt x="207" y="20"/>
                    <a:pt x="194" y="39"/>
                    <a:pt x="181" y="59"/>
                  </a:cubicBezTo>
                  <a:cubicBezTo>
                    <a:pt x="26" y="297"/>
                    <a:pt x="1" y="555"/>
                    <a:pt x="129" y="632"/>
                  </a:cubicBezTo>
                  <a:cubicBezTo>
                    <a:pt x="151" y="646"/>
                    <a:pt x="176" y="652"/>
                    <a:pt x="204" y="652"/>
                  </a:cubicBezTo>
                  <a:cubicBezTo>
                    <a:pt x="297" y="652"/>
                    <a:pt x="420" y="583"/>
                    <a:pt x="529" y="464"/>
                  </a:cubicBezTo>
                  <a:lnTo>
                    <a:pt x="1295" y="954"/>
                  </a:lnTo>
                  <a:cubicBezTo>
                    <a:pt x="1424" y="948"/>
                    <a:pt x="1501" y="812"/>
                    <a:pt x="1456" y="696"/>
                  </a:cubicBezTo>
                  <a:lnTo>
                    <a:pt x="1456" y="696"/>
                  </a:lnTo>
                  <a:cubicBezTo>
                    <a:pt x="1456" y="696"/>
                    <a:pt x="1401" y="829"/>
                    <a:pt x="1296" y="829"/>
                  </a:cubicBezTo>
                  <a:cubicBezTo>
                    <a:pt x="1273" y="829"/>
                    <a:pt x="1247" y="822"/>
                    <a:pt x="1218" y="806"/>
                  </a:cubicBezTo>
                  <a:lnTo>
                    <a:pt x="1186" y="787"/>
                  </a:lnTo>
                  <a:lnTo>
                    <a:pt x="542" y="355"/>
                  </a:lnTo>
                  <a:cubicBezTo>
                    <a:pt x="542" y="355"/>
                    <a:pt x="364" y="569"/>
                    <a:pt x="218" y="569"/>
                  </a:cubicBezTo>
                  <a:cubicBezTo>
                    <a:pt x="212" y="569"/>
                    <a:pt x="206" y="568"/>
                    <a:pt x="200" y="568"/>
                  </a:cubicBezTo>
                  <a:cubicBezTo>
                    <a:pt x="233" y="561"/>
                    <a:pt x="265" y="542"/>
                    <a:pt x="290" y="522"/>
                  </a:cubicBezTo>
                  <a:cubicBezTo>
                    <a:pt x="376" y="457"/>
                    <a:pt x="265" y="325"/>
                    <a:pt x="179" y="325"/>
                  </a:cubicBezTo>
                  <a:cubicBezTo>
                    <a:pt x="155" y="325"/>
                    <a:pt x="132" y="336"/>
                    <a:pt x="117" y="361"/>
                  </a:cubicBezTo>
                  <a:cubicBezTo>
                    <a:pt x="104" y="374"/>
                    <a:pt x="97" y="387"/>
                    <a:pt x="91" y="407"/>
                  </a:cubicBezTo>
                  <a:cubicBezTo>
                    <a:pt x="91" y="245"/>
                    <a:pt x="213" y="14"/>
                    <a:pt x="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1"/>
            <p:cNvSpPr/>
            <p:nvPr/>
          </p:nvSpPr>
          <p:spPr>
            <a:xfrm>
              <a:off x="4327550" y="4342125"/>
              <a:ext cx="9525" cy="11525"/>
            </a:xfrm>
            <a:custGeom>
              <a:avLst/>
              <a:gdLst/>
              <a:ahLst/>
              <a:cxnLst/>
              <a:rect l="l" t="t" r="r" b="b"/>
              <a:pathLst>
                <a:path w="381" h="461" extrusionOk="0">
                  <a:moveTo>
                    <a:pt x="186" y="0"/>
                  </a:moveTo>
                  <a:cubicBezTo>
                    <a:pt x="130" y="0"/>
                    <a:pt x="64" y="26"/>
                    <a:pt x="0" y="68"/>
                  </a:cubicBezTo>
                  <a:cubicBezTo>
                    <a:pt x="41" y="48"/>
                    <a:pt x="83" y="38"/>
                    <a:pt x="127" y="38"/>
                  </a:cubicBezTo>
                  <a:cubicBezTo>
                    <a:pt x="153" y="38"/>
                    <a:pt x="180" y="41"/>
                    <a:pt x="207" y="49"/>
                  </a:cubicBezTo>
                  <a:cubicBezTo>
                    <a:pt x="380" y="94"/>
                    <a:pt x="290" y="429"/>
                    <a:pt x="284" y="461"/>
                  </a:cubicBezTo>
                  <a:cubicBezTo>
                    <a:pt x="368" y="268"/>
                    <a:pt x="368" y="87"/>
                    <a:pt x="265" y="23"/>
                  </a:cubicBezTo>
                  <a:cubicBezTo>
                    <a:pt x="242" y="7"/>
                    <a:pt x="215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51"/>
            <p:cNvSpPr/>
            <p:nvPr/>
          </p:nvSpPr>
          <p:spPr>
            <a:xfrm>
              <a:off x="4324650" y="4350500"/>
              <a:ext cx="138350" cy="121425"/>
            </a:xfrm>
            <a:custGeom>
              <a:avLst/>
              <a:gdLst/>
              <a:ahLst/>
              <a:cxnLst/>
              <a:rect l="l" t="t" r="r" b="b"/>
              <a:pathLst>
                <a:path w="5534" h="4857" extrusionOk="0">
                  <a:moveTo>
                    <a:pt x="2761" y="0"/>
                  </a:moveTo>
                  <a:cubicBezTo>
                    <a:pt x="2309" y="0"/>
                    <a:pt x="1852" y="126"/>
                    <a:pt x="1443" y="390"/>
                  </a:cubicBezTo>
                  <a:cubicBezTo>
                    <a:pt x="316" y="1124"/>
                    <a:pt x="0" y="2625"/>
                    <a:pt x="728" y="3752"/>
                  </a:cubicBezTo>
                  <a:cubicBezTo>
                    <a:pt x="1192" y="4467"/>
                    <a:pt x="1974" y="4857"/>
                    <a:pt x="2769" y="4857"/>
                  </a:cubicBezTo>
                  <a:cubicBezTo>
                    <a:pt x="3221" y="4857"/>
                    <a:pt x="3678" y="4731"/>
                    <a:pt x="4084" y="4467"/>
                  </a:cubicBezTo>
                  <a:cubicBezTo>
                    <a:pt x="5212" y="3733"/>
                    <a:pt x="5534" y="2232"/>
                    <a:pt x="4799" y="1105"/>
                  </a:cubicBezTo>
                  <a:cubicBezTo>
                    <a:pt x="4335" y="390"/>
                    <a:pt x="3557" y="0"/>
                    <a:pt x="2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51"/>
            <p:cNvSpPr/>
            <p:nvPr/>
          </p:nvSpPr>
          <p:spPr>
            <a:xfrm>
              <a:off x="4335450" y="4374250"/>
              <a:ext cx="129475" cy="97300"/>
            </a:xfrm>
            <a:custGeom>
              <a:avLst/>
              <a:gdLst/>
              <a:ahLst/>
              <a:cxnLst/>
              <a:rect l="l" t="t" r="r" b="b"/>
              <a:pathLst>
                <a:path w="5179" h="3892" extrusionOk="0">
                  <a:moveTo>
                    <a:pt x="4264" y="0"/>
                  </a:moveTo>
                  <a:lnTo>
                    <a:pt x="4264" y="0"/>
                  </a:lnTo>
                  <a:cubicBezTo>
                    <a:pt x="4548" y="960"/>
                    <a:pt x="4213" y="1991"/>
                    <a:pt x="3420" y="2603"/>
                  </a:cubicBezTo>
                  <a:cubicBezTo>
                    <a:pt x="3433" y="2480"/>
                    <a:pt x="3375" y="2358"/>
                    <a:pt x="3279" y="2281"/>
                  </a:cubicBezTo>
                  <a:cubicBezTo>
                    <a:pt x="3223" y="2241"/>
                    <a:pt x="3157" y="2223"/>
                    <a:pt x="3088" y="2223"/>
                  </a:cubicBezTo>
                  <a:cubicBezTo>
                    <a:pt x="2943" y="2223"/>
                    <a:pt x="2785" y="2306"/>
                    <a:pt x="2680" y="2454"/>
                  </a:cubicBezTo>
                  <a:cubicBezTo>
                    <a:pt x="2551" y="2641"/>
                    <a:pt x="2538" y="2867"/>
                    <a:pt x="2641" y="3008"/>
                  </a:cubicBezTo>
                  <a:cubicBezTo>
                    <a:pt x="2467" y="3060"/>
                    <a:pt x="2280" y="3092"/>
                    <a:pt x="2093" y="3105"/>
                  </a:cubicBezTo>
                  <a:cubicBezTo>
                    <a:pt x="2100" y="3099"/>
                    <a:pt x="2100" y="3092"/>
                    <a:pt x="2100" y="3086"/>
                  </a:cubicBezTo>
                  <a:cubicBezTo>
                    <a:pt x="2150" y="2979"/>
                    <a:pt x="2027" y="2906"/>
                    <a:pt x="1919" y="2906"/>
                  </a:cubicBezTo>
                  <a:cubicBezTo>
                    <a:pt x="1845" y="2906"/>
                    <a:pt x="1778" y="2940"/>
                    <a:pt x="1778" y="3021"/>
                  </a:cubicBezTo>
                  <a:cubicBezTo>
                    <a:pt x="1771" y="3047"/>
                    <a:pt x="1771" y="3079"/>
                    <a:pt x="1778" y="3105"/>
                  </a:cubicBezTo>
                  <a:cubicBezTo>
                    <a:pt x="1662" y="3099"/>
                    <a:pt x="1546" y="3086"/>
                    <a:pt x="1436" y="3060"/>
                  </a:cubicBezTo>
                  <a:cubicBezTo>
                    <a:pt x="863" y="2938"/>
                    <a:pt x="354" y="2616"/>
                    <a:pt x="6" y="2152"/>
                  </a:cubicBezTo>
                  <a:lnTo>
                    <a:pt x="0" y="2152"/>
                  </a:lnTo>
                  <a:cubicBezTo>
                    <a:pt x="315" y="3224"/>
                    <a:pt x="1296" y="3891"/>
                    <a:pt x="2333" y="3891"/>
                  </a:cubicBezTo>
                  <a:cubicBezTo>
                    <a:pt x="2698" y="3891"/>
                    <a:pt x="3069" y="3809"/>
                    <a:pt x="3420" y="3633"/>
                  </a:cubicBezTo>
                  <a:cubicBezTo>
                    <a:pt x="4773" y="2950"/>
                    <a:pt x="5179" y="1211"/>
                    <a:pt x="4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51"/>
            <p:cNvSpPr/>
            <p:nvPr/>
          </p:nvSpPr>
          <p:spPr>
            <a:xfrm>
              <a:off x="4359925" y="4366275"/>
              <a:ext cx="41875" cy="40150"/>
            </a:xfrm>
            <a:custGeom>
              <a:avLst/>
              <a:gdLst/>
              <a:ahLst/>
              <a:cxnLst/>
              <a:rect l="l" t="t" r="r" b="b"/>
              <a:pathLst>
                <a:path w="1675" h="1606" extrusionOk="0">
                  <a:moveTo>
                    <a:pt x="955" y="1"/>
                  </a:moveTo>
                  <a:cubicBezTo>
                    <a:pt x="688" y="1"/>
                    <a:pt x="405" y="168"/>
                    <a:pt x="238" y="455"/>
                  </a:cubicBezTo>
                  <a:cubicBezTo>
                    <a:pt x="0" y="848"/>
                    <a:pt x="84" y="1331"/>
                    <a:pt x="419" y="1524"/>
                  </a:cubicBezTo>
                  <a:cubicBezTo>
                    <a:pt x="513" y="1579"/>
                    <a:pt x="617" y="1605"/>
                    <a:pt x="724" y="1605"/>
                  </a:cubicBezTo>
                  <a:cubicBezTo>
                    <a:pt x="991" y="1605"/>
                    <a:pt x="1273" y="1442"/>
                    <a:pt x="1443" y="1157"/>
                  </a:cubicBezTo>
                  <a:cubicBezTo>
                    <a:pt x="1675" y="757"/>
                    <a:pt x="1591" y="274"/>
                    <a:pt x="1256" y="81"/>
                  </a:cubicBezTo>
                  <a:cubicBezTo>
                    <a:pt x="1164" y="26"/>
                    <a:pt x="1061" y="1"/>
                    <a:pt x="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51"/>
            <p:cNvSpPr/>
            <p:nvPr/>
          </p:nvSpPr>
          <p:spPr>
            <a:xfrm>
              <a:off x="4404200" y="4401200"/>
              <a:ext cx="14525" cy="15550"/>
            </a:xfrm>
            <a:custGeom>
              <a:avLst/>
              <a:gdLst/>
              <a:ahLst/>
              <a:cxnLst/>
              <a:rect l="l" t="t" r="r" b="b"/>
              <a:pathLst>
                <a:path w="581" h="622" extrusionOk="0">
                  <a:moveTo>
                    <a:pt x="313" y="1"/>
                  </a:moveTo>
                  <a:cubicBezTo>
                    <a:pt x="186" y="1"/>
                    <a:pt x="68" y="105"/>
                    <a:pt x="33" y="256"/>
                  </a:cubicBezTo>
                  <a:cubicBezTo>
                    <a:pt x="0" y="423"/>
                    <a:pt x="78" y="591"/>
                    <a:pt x="226" y="616"/>
                  </a:cubicBezTo>
                  <a:cubicBezTo>
                    <a:pt x="243" y="620"/>
                    <a:pt x="259" y="622"/>
                    <a:pt x="276" y="622"/>
                  </a:cubicBezTo>
                  <a:cubicBezTo>
                    <a:pt x="399" y="622"/>
                    <a:pt x="514" y="519"/>
                    <a:pt x="548" y="365"/>
                  </a:cubicBezTo>
                  <a:cubicBezTo>
                    <a:pt x="580" y="198"/>
                    <a:pt x="496" y="37"/>
                    <a:pt x="355" y="4"/>
                  </a:cubicBezTo>
                  <a:cubicBezTo>
                    <a:pt x="341" y="2"/>
                    <a:pt x="327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51"/>
            <p:cNvSpPr/>
            <p:nvPr/>
          </p:nvSpPr>
          <p:spPr>
            <a:xfrm>
              <a:off x="4417400" y="4387600"/>
              <a:ext cx="23050" cy="17775"/>
            </a:xfrm>
            <a:custGeom>
              <a:avLst/>
              <a:gdLst/>
              <a:ahLst/>
              <a:cxnLst/>
              <a:rect l="l" t="t" r="r" b="b"/>
              <a:pathLst>
                <a:path w="922" h="711" extrusionOk="0">
                  <a:moveTo>
                    <a:pt x="303" y="0"/>
                  </a:moveTo>
                  <a:cubicBezTo>
                    <a:pt x="80" y="0"/>
                    <a:pt x="0" y="313"/>
                    <a:pt x="213" y="413"/>
                  </a:cubicBezTo>
                  <a:cubicBezTo>
                    <a:pt x="226" y="418"/>
                    <a:pt x="239" y="420"/>
                    <a:pt x="252" y="420"/>
                  </a:cubicBezTo>
                  <a:cubicBezTo>
                    <a:pt x="274" y="420"/>
                    <a:pt x="296" y="415"/>
                    <a:pt x="316" y="407"/>
                  </a:cubicBezTo>
                  <a:lnTo>
                    <a:pt x="316" y="407"/>
                  </a:lnTo>
                  <a:cubicBezTo>
                    <a:pt x="297" y="510"/>
                    <a:pt x="342" y="619"/>
                    <a:pt x="432" y="677"/>
                  </a:cubicBezTo>
                  <a:cubicBezTo>
                    <a:pt x="469" y="700"/>
                    <a:pt x="511" y="710"/>
                    <a:pt x="553" y="710"/>
                  </a:cubicBezTo>
                  <a:cubicBezTo>
                    <a:pt x="657" y="710"/>
                    <a:pt x="767" y="646"/>
                    <a:pt x="832" y="536"/>
                  </a:cubicBezTo>
                  <a:cubicBezTo>
                    <a:pt x="922" y="381"/>
                    <a:pt x="896" y="188"/>
                    <a:pt x="761" y="117"/>
                  </a:cubicBezTo>
                  <a:cubicBezTo>
                    <a:pt x="721" y="94"/>
                    <a:pt x="677" y="84"/>
                    <a:pt x="633" y="84"/>
                  </a:cubicBezTo>
                  <a:cubicBezTo>
                    <a:pt x="565" y="84"/>
                    <a:pt x="496" y="111"/>
                    <a:pt x="445" y="162"/>
                  </a:cubicBezTo>
                  <a:cubicBezTo>
                    <a:pt x="439" y="85"/>
                    <a:pt x="394" y="27"/>
                    <a:pt x="323" y="1"/>
                  </a:cubicBezTo>
                  <a:cubicBezTo>
                    <a:pt x="316" y="0"/>
                    <a:pt x="309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51"/>
            <p:cNvSpPr/>
            <p:nvPr/>
          </p:nvSpPr>
          <p:spPr>
            <a:xfrm>
              <a:off x="4353000" y="4420800"/>
              <a:ext cx="22875" cy="17550"/>
            </a:xfrm>
            <a:custGeom>
              <a:avLst/>
              <a:gdLst/>
              <a:ahLst/>
              <a:cxnLst/>
              <a:rect l="l" t="t" r="r" b="b"/>
              <a:pathLst>
                <a:path w="915" h="702" extrusionOk="0">
                  <a:moveTo>
                    <a:pt x="511" y="1"/>
                  </a:moveTo>
                  <a:cubicBezTo>
                    <a:pt x="460" y="1"/>
                    <a:pt x="407" y="9"/>
                    <a:pt x="354" y="26"/>
                  </a:cubicBezTo>
                  <a:cubicBezTo>
                    <a:pt x="135" y="96"/>
                    <a:pt x="0" y="303"/>
                    <a:pt x="65" y="483"/>
                  </a:cubicBezTo>
                  <a:cubicBezTo>
                    <a:pt x="109" y="620"/>
                    <a:pt x="249" y="701"/>
                    <a:pt x="411" y="701"/>
                  </a:cubicBezTo>
                  <a:cubicBezTo>
                    <a:pt x="462" y="701"/>
                    <a:pt x="514" y="693"/>
                    <a:pt x="567" y="676"/>
                  </a:cubicBezTo>
                  <a:cubicBezTo>
                    <a:pt x="786" y="605"/>
                    <a:pt x="915" y="406"/>
                    <a:pt x="857" y="219"/>
                  </a:cubicBezTo>
                  <a:cubicBezTo>
                    <a:pt x="813" y="82"/>
                    <a:pt x="67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60"/>
          <p:cNvSpPr txBox="1">
            <a:spLocks noGrp="1"/>
          </p:cNvSpPr>
          <p:nvPr>
            <p:ph type="title" idx="8"/>
          </p:nvPr>
        </p:nvSpPr>
        <p:spPr>
          <a:xfrm>
            <a:off x="-243578" y="4303"/>
            <a:ext cx="8072249" cy="5205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i="1" dirty="0">
                <a:solidFill>
                  <a:schemeClr val="bg2">
                    <a:lumMod val="20000"/>
                    <a:lumOff val="80000"/>
                  </a:schemeClr>
                </a:solidFill>
                <a:latin typeface="Rockwell Extra Bold" panose="02060903040505020403" pitchFamily="18" charset="0"/>
              </a:rPr>
              <a:t>-- Q3. Check Total Number Of Rows…</a:t>
            </a:r>
            <a:endParaRPr b="1" i="1" dirty="0">
              <a:solidFill>
                <a:schemeClr val="bg2">
                  <a:lumMod val="20000"/>
                  <a:lumOff val="80000"/>
                </a:schemeClr>
              </a:solidFill>
              <a:latin typeface="Rockwell Extra Bold" panose="02060903040505020403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8" t="45968" r="53122" b="44102"/>
          <a:stretch/>
        </p:blipFill>
        <p:spPr>
          <a:xfrm>
            <a:off x="1233788" y="1204897"/>
            <a:ext cx="3945467" cy="15028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55970" r="66807" b="28220"/>
          <a:stretch/>
        </p:blipFill>
        <p:spPr>
          <a:xfrm>
            <a:off x="6062394" y="2993780"/>
            <a:ext cx="2861734" cy="2015067"/>
          </a:xfrm>
          <a:prstGeom prst="rect">
            <a:avLst/>
          </a:prstGeom>
        </p:spPr>
      </p:pic>
      <p:sp>
        <p:nvSpPr>
          <p:cNvPr id="79" name="Google Shape;1063;p59"/>
          <p:cNvSpPr txBox="1">
            <a:spLocks/>
          </p:cNvSpPr>
          <p:nvPr/>
        </p:nvSpPr>
        <p:spPr>
          <a:xfrm>
            <a:off x="1233788" y="3270220"/>
            <a:ext cx="2022883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3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r>
              <a:rPr lang="en-US" dirty="0"/>
              <a:t> Result Grid</a:t>
            </a:r>
          </a:p>
        </p:txBody>
      </p:sp>
      <p:cxnSp>
        <p:nvCxnSpPr>
          <p:cNvPr id="80" name="Straight Arrow Connector 79"/>
          <p:cNvCxnSpPr>
            <a:cxnSpLocks/>
          </p:cNvCxnSpPr>
          <p:nvPr/>
        </p:nvCxnSpPr>
        <p:spPr>
          <a:xfrm>
            <a:off x="3024554" y="3648070"/>
            <a:ext cx="2918786" cy="3026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2" name="Google Shape;628;p51">
            <a:extLst>
              <a:ext uri="{FF2B5EF4-FFF2-40B4-BE49-F238E27FC236}">
                <a16:creationId xmlns:a16="http://schemas.microsoft.com/office/drawing/2014/main" id="{4B591DD5-E1E6-B4A3-1892-FC9AE3F14433}"/>
              </a:ext>
            </a:extLst>
          </p:cNvPr>
          <p:cNvGrpSpPr/>
          <p:nvPr/>
        </p:nvGrpSpPr>
        <p:grpSpPr>
          <a:xfrm>
            <a:off x="7154726" y="876374"/>
            <a:ext cx="1662847" cy="1384999"/>
            <a:chOff x="4304200" y="4312250"/>
            <a:chExt cx="191325" cy="193700"/>
          </a:xfrm>
        </p:grpSpPr>
        <p:sp>
          <p:nvSpPr>
            <p:cNvPr id="3" name="Google Shape;629;p51">
              <a:extLst>
                <a:ext uri="{FF2B5EF4-FFF2-40B4-BE49-F238E27FC236}">
                  <a16:creationId xmlns:a16="http://schemas.microsoft.com/office/drawing/2014/main" id="{5F0D4FF0-586D-441C-68C8-F5DAB67ED872}"/>
                </a:ext>
              </a:extLst>
            </p:cNvPr>
            <p:cNvSpPr/>
            <p:nvPr/>
          </p:nvSpPr>
          <p:spPr>
            <a:xfrm>
              <a:off x="4390025" y="4365900"/>
              <a:ext cx="105500" cy="55400"/>
            </a:xfrm>
            <a:custGeom>
              <a:avLst/>
              <a:gdLst/>
              <a:ahLst/>
              <a:cxnLst/>
              <a:rect l="l" t="t" r="r" b="b"/>
              <a:pathLst>
                <a:path w="4220" h="2216" extrusionOk="0">
                  <a:moveTo>
                    <a:pt x="3481" y="1"/>
                  </a:moveTo>
                  <a:cubicBezTo>
                    <a:pt x="3456" y="1"/>
                    <a:pt x="3432" y="4"/>
                    <a:pt x="3408" y="12"/>
                  </a:cubicBezTo>
                  <a:cubicBezTo>
                    <a:pt x="3247" y="70"/>
                    <a:pt x="3183" y="328"/>
                    <a:pt x="3241" y="631"/>
                  </a:cubicBezTo>
                  <a:lnTo>
                    <a:pt x="1" y="1803"/>
                  </a:lnTo>
                  <a:lnTo>
                    <a:pt x="155" y="2215"/>
                  </a:lnTo>
                  <a:lnTo>
                    <a:pt x="2126" y="1507"/>
                  </a:lnTo>
                  <a:lnTo>
                    <a:pt x="2023" y="1429"/>
                  </a:lnTo>
                  <a:lnTo>
                    <a:pt x="2043" y="1416"/>
                  </a:lnTo>
                  <a:lnTo>
                    <a:pt x="3415" y="901"/>
                  </a:lnTo>
                  <a:cubicBezTo>
                    <a:pt x="3415" y="901"/>
                    <a:pt x="3621" y="1314"/>
                    <a:pt x="3846" y="1314"/>
                  </a:cubicBezTo>
                  <a:cubicBezTo>
                    <a:pt x="3852" y="1314"/>
                    <a:pt x="3859" y="1314"/>
                    <a:pt x="3865" y="1313"/>
                  </a:cubicBezTo>
                  <a:cubicBezTo>
                    <a:pt x="4220" y="1275"/>
                    <a:pt x="3994" y="515"/>
                    <a:pt x="3994" y="489"/>
                  </a:cubicBezTo>
                  <a:cubicBezTo>
                    <a:pt x="3956" y="405"/>
                    <a:pt x="3911" y="328"/>
                    <a:pt x="3859" y="257"/>
                  </a:cubicBezTo>
                  <a:cubicBezTo>
                    <a:pt x="3833" y="225"/>
                    <a:pt x="3807" y="193"/>
                    <a:pt x="3782" y="167"/>
                  </a:cubicBezTo>
                  <a:cubicBezTo>
                    <a:pt x="3684" y="59"/>
                    <a:pt x="3579" y="1"/>
                    <a:pt x="3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30;p51">
              <a:extLst>
                <a:ext uri="{FF2B5EF4-FFF2-40B4-BE49-F238E27FC236}">
                  <a16:creationId xmlns:a16="http://schemas.microsoft.com/office/drawing/2014/main" id="{5F531710-CD07-8356-99FE-38AAF4612DBE}"/>
                </a:ext>
              </a:extLst>
            </p:cNvPr>
            <p:cNvSpPr/>
            <p:nvPr/>
          </p:nvSpPr>
          <p:spPr>
            <a:xfrm>
              <a:off x="4483525" y="4382550"/>
              <a:ext cx="5875" cy="5025"/>
            </a:xfrm>
            <a:custGeom>
              <a:avLst/>
              <a:gdLst/>
              <a:ahLst/>
              <a:cxnLst/>
              <a:rect l="l" t="t" r="r" b="b"/>
              <a:pathLst>
                <a:path w="235" h="201" extrusionOk="0">
                  <a:moveTo>
                    <a:pt x="123" y="1"/>
                  </a:moveTo>
                  <a:cubicBezTo>
                    <a:pt x="55" y="1"/>
                    <a:pt x="0" y="81"/>
                    <a:pt x="35" y="151"/>
                  </a:cubicBezTo>
                  <a:cubicBezTo>
                    <a:pt x="56" y="185"/>
                    <a:pt x="91" y="201"/>
                    <a:pt x="126" y="201"/>
                  </a:cubicBezTo>
                  <a:cubicBezTo>
                    <a:pt x="166" y="201"/>
                    <a:pt x="205" y="180"/>
                    <a:pt x="222" y="139"/>
                  </a:cubicBezTo>
                  <a:cubicBezTo>
                    <a:pt x="235" y="81"/>
                    <a:pt x="203" y="23"/>
                    <a:pt x="145" y="3"/>
                  </a:cubicBezTo>
                  <a:cubicBezTo>
                    <a:pt x="138" y="1"/>
                    <a:pt x="130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31;p51">
              <a:extLst>
                <a:ext uri="{FF2B5EF4-FFF2-40B4-BE49-F238E27FC236}">
                  <a16:creationId xmlns:a16="http://schemas.microsoft.com/office/drawing/2014/main" id="{3EB1A8BA-01D9-B501-DD2F-85FEDBFF6F47}"/>
                </a:ext>
              </a:extLst>
            </p:cNvPr>
            <p:cNvSpPr/>
            <p:nvPr/>
          </p:nvSpPr>
          <p:spPr>
            <a:xfrm>
              <a:off x="4435600" y="4378100"/>
              <a:ext cx="58800" cy="25475"/>
            </a:xfrm>
            <a:custGeom>
              <a:avLst/>
              <a:gdLst/>
              <a:ahLst/>
              <a:cxnLst/>
              <a:rect l="l" t="t" r="r" b="b"/>
              <a:pathLst>
                <a:path w="2352" h="1019" extrusionOk="0">
                  <a:moveTo>
                    <a:pt x="2171" y="1"/>
                  </a:moveTo>
                  <a:cubicBezTo>
                    <a:pt x="2171" y="20"/>
                    <a:pt x="2274" y="387"/>
                    <a:pt x="2223" y="626"/>
                  </a:cubicBezTo>
                  <a:cubicBezTo>
                    <a:pt x="2216" y="600"/>
                    <a:pt x="2210" y="581"/>
                    <a:pt x="2197" y="561"/>
                  </a:cubicBezTo>
                  <a:cubicBezTo>
                    <a:pt x="2178" y="505"/>
                    <a:pt x="2135" y="483"/>
                    <a:pt x="2086" y="483"/>
                  </a:cubicBezTo>
                  <a:cubicBezTo>
                    <a:pt x="1965" y="483"/>
                    <a:pt x="1809" y="619"/>
                    <a:pt x="1901" y="729"/>
                  </a:cubicBezTo>
                  <a:cubicBezTo>
                    <a:pt x="1927" y="774"/>
                    <a:pt x="1965" y="806"/>
                    <a:pt x="2010" y="825"/>
                  </a:cubicBezTo>
                  <a:cubicBezTo>
                    <a:pt x="1785" y="806"/>
                    <a:pt x="1592" y="413"/>
                    <a:pt x="1592" y="413"/>
                  </a:cubicBezTo>
                  <a:lnTo>
                    <a:pt x="522" y="813"/>
                  </a:lnTo>
                  <a:lnTo>
                    <a:pt x="464" y="838"/>
                  </a:lnTo>
                  <a:cubicBezTo>
                    <a:pt x="439" y="845"/>
                    <a:pt x="416" y="849"/>
                    <a:pt x="394" y="849"/>
                  </a:cubicBezTo>
                  <a:cubicBezTo>
                    <a:pt x="203" y="849"/>
                    <a:pt x="162" y="594"/>
                    <a:pt x="162" y="594"/>
                  </a:cubicBezTo>
                  <a:lnTo>
                    <a:pt x="162" y="594"/>
                  </a:lnTo>
                  <a:cubicBezTo>
                    <a:pt x="1" y="916"/>
                    <a:pt x="303" y="1019"/>
                    <a:pt x="303" y="1019"/>
                  </a:cubicBezTo>
                  <a:lnTo>
                    <a:pt x="1572" y="568"/>
                  </a:lnTo>
                  <a:cubicBezTo>
                    <a:pt x="1700" y="800"/>
                    <a:pt x="1874" y="947"/>
                    <a:pt x="2027" y="947"/>
                  </a:cubicBezTo>
                  <a:cubicBezTo>
                    <a:pt x="2052" y="947"/>
                    <a:pt x="2077" y="943"/>
                    <a:pt x="2100" y="935"/>
                  </a:cubicBezTo>
                  <a:cubicBezTo>
                    <a:pt x="2300" y="864"/>
                    <a:pt x="2352" y="490"/>
                    <a:pt x="2210" y="98"/>
                  </a:cubicBezTo>
                  <a:cubicBezTo>
                    <a:pt x="2197" y="65"/>
                    <a:pt x="2184" y="33"/>
                    <a:pt x="21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32;p51">
              <a:extLst>
                <a:ext uri="{FF2B5EF4-FFF2-40B4-BE49-F238E27FC236}">
                  <a16:creationId xmlns:a16="http://schemas.microsoft.com/office/drawing/2014/main" id="{3E84AA09-736F-3D6C-A272-90DB5CF7E6EA}"/>
                </a:ext>
              </a:extLst>
            </p:cNvPr>
            <p:cNvSpPr/>
            <p:nvPr/>
          </p:nvSpPr>
          <p:spPr>
            <a:xfrm>
              <a:off x="4469575" y="4365750"/>
              <a:ext cx="15000" cy="15925"/>
            </a:xfrm>
            <a:custGeom>
              <a:avLst/>
              <a:gdLst/>
              <a:ahLst/>
              <a:cxnLst/>
              <a:rect l="l" t="t" r="r" b="b"/>
              <a:pathLst>
                <a:path w="600" h="637" extrusionOk="0">
                  <a:moveTo>
                    <a:pt x="303" y="0"/>
                  </a:moveTo>
                  <a:cubicBezTo>
                    <a:pt x="278" y="0"/>
                    <a:pt x="255" y="4"/>
                    <a:pt x="233" y="12"/>
                  </a:cubicBezTo>
                  <a:cubicBezTo>
                    <a:pt x="72" y="76"/>
                    <a:pt x="1" y="334"/>
                    <a:pt x="59" y="637"/>
                  </a:cubicBezTo>
                  <a:cubicBezTo>
                    <a:pt x="59" y="592"/>
                    <a:pt x="39" y="76"/>
                    <a:pt x="310" y="70"/>
                  </a:cubicBezTo>
                  <a:cubicBezTo>
                    <a:pt x="318" y="69"/>
                    <a:pt x="326" y="69"/>
                    <a:pt x="333" y="69"/>
                  </a:cubicBezTo>
                  <a:cubicBezTo>
                    <a:pt x="433" y="69"/>
                    <a:pt x="522" y="107"/>
                    <a:pt x="600" y="166"/>
                  </a:cubicBezTo>
                  <a:cubicBezTo>
                    <a:pt x="502" y="59"/>
                    <a:pt x="397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33;p51">
              <a:extLst>
                <a:ext uri="{FF2B5EF4-FFF2-40B4-BE49-F238E27FC236}">
                  <a16:creationId xmlns:a16="http://schemas.microsoft.com/office/drawing/2014/main" id="{15E1DAF8-C5A1-6000-9F83-E509EBE6F016}"/>
                </a:ext>
              </a:extLst>
            </p:cNvPr>
            <p:cNvSpPr/>
            <p:nvPr/>
          </p:nvSpPr>
          <p:spPr>
            <a:xfrm>
              <a:off x="4386000" y="4312400"/>
              <a:ext cx="36425" cy="105025"/>
            </a:xfrm>
            <a:custGeom>
              <a:avLst/>
              <a:gdLst/>
              <a:ahLst/>
              <a:cxnLst/>
              <a:rect l="l" t="t" r="r" b="b"/>
              <a:pathLst>
                <a:path w="1457" h="4201" extrusionOk="0">
                  <a:moveTo>
                    <a:pt x="645" y="1"/>
                  </a:moveTo>
                  <a:cubicBezTo>
                    <a:pt x="555" y="7"/>
                    <a:pt x="464" y="27"/>
                    <a:pt x="381" y="52"/>
                  </a:cubicBezTo>
                  <a:cubicBezTo>
                    <a:pt x="342" y="65"/>
                    <a:pt x="303" y="78"/>
                    <a:pt x="271" y="97"/>
                  </a:cubicBezTo>
                  <a:cubicBezTo>
                    <a:pt x="110" y="168"/>
                    <a:pt x="1" y="278"/>
                    <a:pt x="7" y="400"/>
                  </a:cubicBezTo>
                  <a:cubicBezTo>
                    <a:pt x="7" y="574"/>
                    <a:pt x="233" y="716"/>
                    <a:pt x="535" y="761"/>
                  </a:cubicBezTo>
                  <a:lnTo>
                    <a:pt x="600" y="4201"/>
                  </a:lnTo>
                  <a:lnTo>
                    <a:pt x="1051" y="4188"/>
                  </a:lnTo>
                  <a:lnTo>
                    <a:pt x="1012" y="2094"/>
                  </a:lnTo>
                  <a:lnTo>
                    <a:pt x="902" y="2172"/>
                  </a:lnTo>
                  <a:lnTo>
                    <a:pt x="896" y="2146"/>
                  </a:lnTo>
                  <a:lnTo>
                    <a:pt x="851" y="677"/>
                  </a:lnTo>
                  <a:cubicBezTo>
                    <a:pt x="851" y="677"/>
                    <a:pt x="1334" y="619"/>
                    <a:pt x="1386" y="387"/>
                  </a:cubicBezTo>
                  <a:cubicBezTo>
                    <a:pt x="1456" y="40"/>
                    <a:pt x="671" y="7"/>
                    <a:pt x="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34;p51">
              <a:extLst>
                <a:ext uri="{FF2B5EF4-FFF2-40B4-BE49-F238E27FC236}">
                  <a16:creationId xmlns:a16="http://schemas.microsoft.com/office/drawing/2014/main" id="{D25D4B6A-8FAF-E23C-9216-1A64E3310910}"/>
                </a:ext>
              </a:extLst>
            </p:cNvPr>
            <p:cNvSpPr/>
            <p:nvPr/>
          </p:nvSpPr>
          <p:spPr>
            <a:xfrm>
              <a:off x="4404700" y="4315175"/>
              <a:ext cx="6450" cy="5275"/>
            </a:xfrm>
            <a:custGeom>
              <a:avLst/>
              <a:gdLst/>
              <a:ahLst/>
              <a:cxnLst/>
              <a:rect l="l" t="t" r="r" b="b"/>
              <a:pathLst>
                <a:path w="258" h="211" extrusionOk="0">
                  <a:moveTo>
                    <a:pt x="125" y="1"/>
                  </a:moveTo>
                  <a:cubicBezTo>
                    <a:pt x="90" y="1"/>
                    <a:pt x="56" y="16"/>
                    <a:pt x="32" y="44"/>
                  </a:cubicBezTo>
                  <a:cubicBezTo>
                    <a:pt x="0" y="135"/>
                    <a:pt x="71" y="210"/>
                    <a:pt x="147" y="210"/>
                  </a:cubicBezTo>
                  <a:cubicBezTo>
                    <a:pt x="179" y="210"/>
                    <a:pt x="212" y="197"/>
                    <a:pt x="238" y="167"/>
                  </a:cubicBezTo>
                  <a:cubicBezTo>
                    <a:pt x="257" y="109"/>
                    <a:pt x="238" y="44"/>
                    <a:pt x="187" y="19"/>
                  </a:cubicBezTo>
                  <a:cubicBezTo>
                    <a:pt x="167" y="7"/>
                    <a:pt x="146" y="1"/>
                    <a:pt x="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35;p51">
              <a:extLst>
                <a:ext uri="{FF2B5EF4-FFF2-40B4-BE49-F238E27FC236}">
                  <a16:creationId xmlns:a16="http://schemas.microsoft.com/office/drawing/2014/main" id="{6A2A3AEF-D35C-DBA8-DCAA-8B3F4350D35A}"/>
                </a:ext>
              </a:extLst>
            </p:cNvPr>
            <p:cNvSpPr/>
            <p:nvPr/>
          </p:nvSpPr>
          <p:spPr>
            <a:xfrm>
              <a:off x="4400025" y="4312250"/>
              <a:ext cx="23675" cy="55300"/>
            </a:xfrm>
            <a:custGeom>
              <a:avLst/>
              <a:gdLst/>
              <a:ahLst/>
              <a:cxnLst/>
              <a:rect l="l" t="t" r="r" b="b"/>
              <a:pathLst>
                <a:path w="947" h="2212" extrusionOk="0">
                  <a:moveTo>
                    <a:pt x="210" y="0"/>
                  </a:moveTo>
                  <a:cubicBezTo>
                    <a:pt x="202" y="0"/>
                    <a:pt x="195" y="0"/>
                    <a:pt x="187" y="0"/>
                  </a:cubicBezTo>
                  <a:cubicBezTo>
                    <a:pt x="148" y="0"/>
                    <a:pt x="116" y="7"/>
                    <a:pt x="84" y="7"/>
                  </a:cubicBezTo>
                  <a:cubicBezTo>
                    <a:pt x="103" y="13"/>
                    <a:pt x="483" y="33"/>
                    <a:pt x="689" y="155"/>
                  </a:cubicBezTo>
                  <a:lnTo>
                    <a:pt x="618" y="155"/>
                  </a:lnTo>
                  <a:cubicBezTo>
                    <a:pt x="435" y="161"/>
                    <a:pt x="485" y="498"/>
                    <a:pt x="644" y="498"/>
                  </a:cubicBezTo>
                  <a:cubicBezTo>
                    <a:pt x="659" y="498"/>
                    <a:pt x="674" y="496"/>
                    <a:pt x="689" y="490"/>
                  </a:cubicBezTo>
                  <a:cubicBezTo>
                    <a:pt x="734" y="484"/>
                    <a:pt x="779" y="458"/>
                    <a:pt x="812" y="419"/>
                  </a:cubicBezTo>
                  <a:lnTo>
                    <a:pt x="812" y="419"/>
                  </a:lnTo>
                  <a:cubicBezTo>
                    <a:pt x="721" y="625"/>
                    <a:pt x="290" y="683"/>
                    <a:pt x="290" y="683"/>
                  </a:cubicBezTo>
                  <a:lnTo>
                    <a:pt x="322" y="1823"/>
                  </a:lnTo>
                  <a:lnTo>
                    <a:pt x="322" y="1888"/>
                  </a:lnTo>
                  <a:cubicBezTo>
                    <a:pt x="317" y="2078"/>
                    <a:pt x="153" y="2104"/>
                    <a:pt x="61" y="2104"/>
                  </a:cubicBezTo>
                  <a:cubicBezTo>
                    <a:pt x="25" y="2104"/>
                    <a:pt x="0" y="2100"/>
                    <a:pt x="0" y="2100"/>
                  </a:cubicBezTo>
                  <a:lnTo>
                    <a:pt x="0" y="2100"/>
                  </a:lnTo>
                  <a:cubicBezTo>
                    <a:pt x="84" y="2184"/>
                    <a:pt x="162" y="2212"/>
                    <a:pt x="229" y="2212"/>
                  </a:cubicBezTo>
                  <a:cubicBezTo>
                    <a:pt x="362" y="2212"/>
                    <a:pt x="451" y="2100"/>
                    <a:pt x="451" y="2100"/>
                  </a:cubicBezTo>
                  <a:lnTo>
                    <a:pt x="425" y="754"/>
                  </a:lnTo>
                  <a:cubicBezTo>
                    <a:pt x="728" y="696"/>
                    <a:pt x="947" y="548"/>
                    <a:pt x="947" y="374"/>
                  </a:cubicBezTo>
                  <a:cubicBezTo>
                    <a:pt x="941" y="165"/>
                    <a:pt x="618" y="0"/>
                    <a:pt x="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36;p51">
              <a:extLst>
                <a:ext uri="{FF2B5EF4-FFF2-40B4-BE49-F238E27FC236}">
                  <a16:creationId xmlns:a16="http://schemas.microsoft.com/office/drawing/2014/main" id="{79159B63-6939-1A9C-579B-294BAB2C91D1}"/>
                </a:ext>
              </a:extLst>
            </p:cNvPr>
            <p:cNvSpPr/>
            <p:nvPr/>
          </p:nvSpPr>
          <p:spPr>
            <a:xfrm>
              <a:off x="4386000" y="4314825"/>
              <a:ext cx="13400" cy="16450"/>
            </a:xfrm>
            <a:custGeom>
              <a:avLst/>
              <a:gdLst/>
              <a:ahLst/>
              <a:cxnLst/>
              <a:rect l="l" t="t" r="r" b="b"/>
              <a:pathLst>
                <a:path w="536" h="658" extrusionOk="0">
                  <a:moveTo>
                    <a:pt x="265" y="0"/>
                  </a:moveTo>
                  <a:lnTo>
                    <a:pt x="265" y="0"/>
                  </a:lnTo>
                  <a:cubicBezTo>
                    <a:pt x="104" y="71"/>
                    <a:pt x="1" y="181"/>
                    <a:pt x="1" y="297"/>
                  </a:cubicBezTo>
                  <a:cubicBezTo>
                    <a:pt x="7" y="471"/>
                    <a:pt x="233" y="612"/>
                    <a:pt x="535" y="657"/>
                  </a:cubicBezTo>
                  <a:cubicBezTo>
                    <a:pt x="497" y="645"/>
                    <a:pt x="1" y="496"/>
                    <a:pt x="84" y="239"/>
                  </a:cubicBezTo>
                  <a:cubicBezTo>
                    <a:pt x="117" y="142"/>
                    <a:pt x="181" y="52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7;p51">
              <a:extLst>
                <a:ext uri="{FF2B5EF4-FFF2-40B4-BE49-F238E27FC236}">
                  <a16:creationId xmlns:a16="http://schemas.microsoft.com/office/drawing/2014/main" id="{DED0E876-2600-5808-72C2-4239BC963FEC}"/>
                </a:ext>
              </a:extLst>
            </p:cNvPr>
            <p:cNvSpPr/>
            <p:nvPr/>
          </p:nvSpPr>
          <p:spPr>
            <a:xfrm>
              <a:off x="4393100" y="4421750"/>
              <a:ext cx="67800" cy="71625"/>
            </a:xfrm>
            <a:custGeom>
              <a:avLst/>
              <a:gdLst/>
              <a:ahLst/>
              <a:cxnLst/>
              <a:rect l="l" t="t" r="r" b="b"/>
              <a:pathLst>
                <a:path w="2712" h="2865" extrusionOk="0">
                  <a:moveTo>
                    <a:pt x="277" y="1"/>
                  </a:moveTo>
                  <a:lnTo>
                    <a:pt x="0" y="239"/>
                  </a:lnTo>
                  <a:lnTo>
                    <a:pt x="1127" y="1521"/>
                  </a:lnTo>
                  <a:lnTo>
                    <a:pt x="1159" y="1418"/>
                  </a:lnTo>
                  <a:lnTo>
                    <a:pt x="1172" y="1430"/>
                  </a:lnTo>
                  <a:lnTo>
                    <a:pt x="1978" y="2313"/>
                  </a:lnTo>
                  <a:cubicBezTo>
                    <a:pt x="1978" y="2313"/>
                    <a:pt x="1707" y="2609"/>
                    <a:pt x="1797" y="2777"/>
                  </a:cubicBezTo>
                  <a:cubicBezTo>
                    <a:pt x="1830" y="2840"/>
                    <a:pt x="1886" y="2864"/>
                    <a:pt x="1952" y="2864"/>
                  </a:cubicBezTo>
                  <a:cubicBezTo>
                    <a:pt x="2153" y="2864"/>
                    <a:pt x="2446" y="2638"/>
                    <a:pt x="2461" y="2629"/>
                  </a:cubicBezTo>
                  <a:cubicBezTo>
                    <a:pt x="2512" y="2577"/>
                    <a:pt x="2557" y="2519"/>
                    <a:pt x="2596" y="2461"/>
                  </a:cubicBezTo>
                  <a:cubicBezTo>
                    <a:pt x="2615" y="2429"/>
                    <a:pt x="2628" y="2403"/>
                    <a:pt x="2641" y="2371"/>
                  </a:cubicBezTo>
                  <a:cubicBezTo>
                    <a:pt x="2705" y="2242"/>
                    <a:pt x="2712" y="2120"/>
                    <a:pt x="2647" y="2049"/>
                  </a:cubicBezTo>
                  <a:cubicBezTo>
                    <a:pt x="2608" y="2006"/>
                    <a:pt x="2548" y="1986"/>
                    <a:pt x="2477" y="1986"/>
                  </a:cubicBezTo>
                  <a:cubicBezTo>
                    <a:pt x="2375" y="1986"/>
                    <a:pt x="2250" y="2027"/>
                    <a:pt x="2126" y="2107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38;p51">
              <a:extLst>
                <a:ext uri="{FF2B5EF4-FFF2-40B4-BE49-F238E27FC236}">
                  <a16:creationId xmlns:a16="http://schemas.microsoft.com/office/drawing/2014/main" id="{80034951-EED8-5BFE-C03D-8346726CF555}"/>
                </a:ext>
              </a:extLst>
            </p:cNvPr>
            <p:cNvSpPr/>
            <p:nvPr/>
          </p:nvSpPr>
          <p:spPr>
            <a:xfrm>
              <a:off x="4445750" y="4485125"/>
              <a:ext cx="4700" cy="4125"/>
            </a:xfrm>
            <a:custGeom>
              <a:avLst/>
              <a:gdLst/>
              <a:ahLst/>
              <a:cxnLst/>
              <a:rect l="l" t="t" r="r" b="b"/>
              <a:pathLst>
                <a:path w="188" h="165" extrusionOk="0">
                  <a:moveTo>
                    <a:pt x="108" y="0"/>
                  </a:moveTo>
                  <a:cubicBezTo>
                    <a:pt x="86" y="0"/>
                    <a:pt x="63" y="9"/>
                    <a:pt x="45" y="29"/>
                  </a:cubicBezTo>
                  <a:cubicBezTo>
                    <a:pt x="0" y="81"/>
                    <a:pt x="39" y="158"/>
                    <a:pt x="103" y="164"/>
                  </a:cubicBezTo>
                  <a:cubicBezTo>
                    <a:pt x="155" y="158"/>
                    <a:pt x="187" y="113"/>
                    <a:pt x="187" y="68"/>
                  </a:cubicBezTo>
                  <a:cubicBezTo>
                    <a:pt x="179" y="24"/>
                    <a:pt x="144" y="0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39;p51">
              <a:extLst>
                <a:ext uri="{FF2B5EF4-FFF2-40B4-BE49-F238E27FC236}">
                  <a16:creationId xmlns:a16="http://schemas.microsoft.com/office/drawing/2014/main" id="{CAC14B43-5213-F519-1222-25C16323B30A}"/>
                </a:ext>
              </a:extLst>
            </p:cNvPr>
            <p:cNvSpPr/>
            <p:nvPr/>
          </p:nvSpPr>
          <p:spPr>
            <a:xfrm>
              <a:off x="4420975" y="4453900"/>
              <a:ext cx="33650" cy="40800"/>
            </a:xfrm>
            <a:custGeom>
              <a:avLst/>
              <a:gdLst/>
              <a:ahLst/>
              <a:cxnLst/>
              <a:rect l="l" t="t" r="r" b="b"/>
              <a:pathLst>
                <a:path w="1346" h="1632" extrusionOk="0">
                  <a:moveTo>
                    <a:pt x="242" y="0"/>
                  </a:moveTo>
                  <a:cubicBezTo>
                    <a:pt x="1" y="0"/>
                    <a:pt x="12" y="235"/>
                    <a:pt x="12" y="235"/>
                  </a:cubicBezTo>
                  <a:lnTo>
                    <a:pt x="740" y="1059"/>
                  </a:lnTo>
                  <a:cubicBezTo>
                    <a:pt x="579" y="1252"/>
                    <a:pt x="521" y="1459"/>
                    <a:pt x="618" y="1568"/>
                  </a:cubicBezTo>
                  <a:cubicBezTo>
                    <a:pt x="657" y="1611"/>
                    <a:pt x="716" y="1632"/>
                    <a:pt x="787" y="1632"/>
                  </a:cubicBezTo>
                  <a:cubicBezTo>
                    <a:pt x="927" y="1632"/>
                    <a:pt x="1114" y="1550"/>
                    <a:pt x="1281" y="1401"/>
                  </a:cubicBezTo>
                  <a:cubicBezTo>
                    <a:pt x="1307" y="1381"/>
                    <a:pt x="1326" y="1362"/>
                    <a:pt x="1346" y="1343"/>
                  </a:cubicBezTo>
                  <a:lnTo>
                    <a:pt x="1346" y="1343"/>
                  </a:lnTo>
                  <a:cubicBezTo>
                    <a:pt x="1333" y="1349"/>
                    <a:pt x="1082" y="1536"/>
                    <a:pt x="888" y="1568"/>
                  </a:cubicBezTo>
                  <a:cubicBezTo>
                    <a:pt x="901" y="1562"/>
                    <a:pt x="920" y="1549"/>
                    <a:pt x="933" y="1529"/>
                  </a:cubicBezTo>
                  <a:cubicBezTo>
                    <a:pt x="1026" y="1446"/>
                    <a:pt x="896" y="1307"/>
                    <a:pt x="795" y="1307"/>
                  </a:cubicBezTo>
                  <a:cubicBezTo>
                    <a:pt x="762" y="1307"/>
                    <a:pt x="733" y="1321"/>
                    <a:pt x="714" y="1355"/>
                  </a:cubicBezTo>
                  <a:cubicBezTo>
                    <a:pt x="689" y="1388"/>
                    <a:pt x="676" y="1426"/>
                    <a:pt x="676" y="1465"/>
                  </a:cubicBezTo>
                  <a:cubicBezTo>
                    <a:pt x="618" y="1291"/>
                    <a:pt x="863" y="1027"/>
                    <a:pt x="863" y="1027"/>
                  </a:cubicBezTo>
                  <a:lnTo>
                    <a:pt x="238" y="338"/>
                  </a:lnTo>
                  <a:lnTo>
                    <a:pt x="206" y="299"/>
                  </a:lnTo>
                  <a:cubicBezTo>
                    <a:pt x="70" y="132"/>
                    <a:pt x="289" y="3"/>
                    <a:pt x="289" y="3"/>
                  </a:cubicBezTo>
                  <a:cubicBezTo>
                    <a:pt x="273" y="1"/>
                    <a:pt x="257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40;p51">
              <a:extLst>
                <a:ext uri="{FF2B5EF4-FFF2-40B4-BE49-F238E27FC236}">
                  <a16:creationId xmlns:a16="http://schemas.microsoft.com/office/drawing/2014/main" id="{797E0E8B-A0E1-B519-C2BF-8230C4627ACD}"/>
                </a:ext>
              </a:extLst>
            </p:cNvPr>
            <p:cNvSpPr/>
            <p:nvPr/>
          </p:nvSpPr>
          <p:spPr>
            <a:xfrm>
              <a:off x="4446400" y="4471225"/>
              <a:ext cx="14500" cy="9650"/>
            </a:xfrm>
            <a:custGeom>
              <a:avLst/>
              <a:gdLst/>
              <a:ahLst/>
              <a:cxnLst/>
              <a:rect l="l" t="t" r="r" b="b"/>
              <a:pathLst>
                <a:path w="580" h="386" extrusionOk="0">
                  <a:moveTo>
                    <a:pt x="350" y="0"/>
                  </a:moveTo>
                  <a:cubicBezTo>
                    <a:pt x="250" y="0"/>
                    <a:pt x="125" y="42"/>
                    <a:pt x="0" y="121"/>
                  </a:cubicBezTo>
                  <a:cubicBezTo>
                    <a:pt x="20" y="113"/>
                    <a:pt x="176" y="45"/>
                    <a:pt x="310" y="45"/>
                  </a:cubicBezTo>
                  <a:cubicBezTo>
                    <a:pt x="391" y="45"/>
                    <a:pt x="465" y="70"/>
                    <a:pt x="496" y="147"/>
                  </a:cubicBezTo>
                  <a:cubicBezTo>
                    <a:pt x="535" y="224"/>
                    <a:pt x="535" y="308"/>
                    <a:pt x="515" y="385"/>
                  </a:cubicBezTo>
                  <a:cubicBezTo>
                    <a:pt x="573" y="257"/>
                    <a:pt x="580" y="134"/>
                    <a:pt x="515" y="63"/>
                  </a:cubicBezTo>
                  <a:cubicBezTo>
                    <a:pt x="478" y="21"/>
                    <a:pt x="420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41;p51">
              <a:extLst>
                <a:ext uri="{FF2B5EF4-FFF2-40B4-BE49-F238E27FC236}">
                  <a16:creationId xmlns:a16="http://schemas.microsoft.com/office/drawing/2014/main" id="{49596314-362F-5A3C-3906-D3C62DC2F812}"/>
                </a:ext>
              </a:extLst>
            </p:cNvPr>
            <p:cNvSpPr/>
            <p:nvPr/>
          </p:nvSpPr>
          <p:spPr>
            <a:xfrm>
              <a:off x="4420150" y="4423350"/>
              <a:ext cx="53325" cy="21225"/>
            </a:xfrm>
            <a:custGeom>
              <a:avLst/>
              <a:gdLst/>
              <a:ahLst/>
              <a:cxnLst/>
              <a:rect l="l" t="t" r="r" b="b"/>
              <a:pathLst>
                <a:path w="2133" h="849" extrusionOk="0">
                  <a:moveTo>
                    <a:pt x="45" y="1"/>
                  </a:moveTo>
                  <a:lnTo>
                    <a:pt x="0" y="226"/>
                  </a:lnTo>
                  <a:lnTo>
                    <a:pt x="1044" y="452"/>
                  </a:lnTo>
                  <a:lnTo>
                    <a:pt x="1018" y="387"/>
                  </a:lnTo>
                  <a:lnTo>
                    <a:pt x="1031" y="387"/>
                  </a:lnTo>
                  <a:lnTo>
                    <a:pt x="1765" y="536"/>
                  </a:lnTo>
                  <a:cubicBezTo>
                    <a:pt x="1765" y="536"/>
                    <a:pt x="1739" y="787"/>
                    <a:pt x="1849" y="838"/>
                  </a:cubicBezTo>
                  <a:cubicBezTo>
                    <a:pt x="1863" y="845"/>
                    <a:pt x="1878" y="849"/>
                    <a:pt x="1891" y="849"/>
                  </a:cubicBezTo>
                  <a:cubicBezTo>
                    <a:pt x="2029" y="849"/>
                    <a:pt x="2120" y="528"/>
                    <a:pt x="2126" y="516"/>
                  </a:cubicBezTo>
                  <a:cubicBezTo>
                    <a:pt x="2132" y="471"/>
                    <a:pt x="2132" y="426"/>
                    <a:pt x="2132" y="381"/>
                  </a:cubicBezTo>
                  <a:cubicBezTo>
                    <a:pt x="2126" y="362"/>
                    <a:pt x="2126" y="336"/>
                    <a:pt x="2119" y="317"/>
                  </a:cubicBezTo>
                  <a:cubicBezTo>
                    <a:pt x="2106" y="233"/>
                    <a:pt x="2061" y="168"/>
                    <a:pt x="2003" y="156"/>
                  </a:cubicBezTo>
                  <a:cubicBezTo>
                    <a:pt x="1995" y="154"/>
                    <a:pt x="1987" y="153"/>
                    <a:pt x="1979" y="153"/>
                  </a:cubicBezTo>
                  <a:cubicBezTo>
                    <a:pt x="1896" y="153"/>
                    <a:pt x="1811" y="240"/>
                    <a:pt x="1759" y="375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42;p51">
              <a:extLst>
                <a:ext uri="{FF2B5EF4-FFF2-40B4-BE49-F238E27FC236}">
                  <a16:creationId xmlns:a16="http://schemas.microsoft.com/office/drawing/2014/main" id="{280D76CC-CC79-7E8D-1EFB-43A5760F941F}"/>
                </a:ext>
              </a:extLst>
            </p:cNvPr>
            <p:cNvSpPr/>
            <p:nvPr/>
          </p:nvSpPr>
          <p:spPr>
            <a:xfrm>
              <a:off x="4467925" y="4437375"/>
              <a:ext cx="3825" cy="2525"/>
            </a:xfrm>
            <a:custGeom>
              <a:avLst/>
              <a:gdLst/>
              <a:ahLst/>
              <a:cxnLst/>
              <a:rect l="l" t="t" r="r" b="b"/>
              <a:pathLst>
                <a:path w="153" h="101" extrusionOk="0">
                  <a:moveTo>
                    <a:pt x="66" y="0"/>
                  </a:moveTo>
                  <a:cubicBezTo>
                    <a:pt x="56" y="0"/>
                    <a:pt x="47" y="4"/>
                    <a:pt x="41" y="13"/>
                  </a:cubicBezTo>
                  <a:cubicBezTo>
                    <a:pt x="1" y="43"/>
                    <a:pt x="46" y="100"/>
                    <a:pt x="84" y="100"/>
                  </a:cubicBezTo>
                  <a:cubicBezTo>
                    <a:pt x="94" y="100"/>
                    <a:pt x="105" y="96"/>
                    <a:pt x="112" y="84"/>
                  </a:cubicBezTo>
                  <a:cubicBezTo>
                    <a:pt x="153" y="58"/>
                    <a:pt x="104" y="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43;p51">
              <a:extLst>
                <a:ext uri="{FF2B5EF4-FFF2-40B4-BE49-F238E27FC236}">
                  <a16:creationId xmlns:a16="http://schemas.microsoft.com/office/drawing/2014/main" id="{BA1FDE0A-B231-2595-CC8B-7E2532A36B55}"/>
                </a:ext>
              </a:extLst>
            </p:cNvPr>
            <p:cNvSpPr/>
            <p:nvPr/>
          </p:nvSpPr>
          <p:spPr>
            <a:xfrm>
              <a:off x="4444625" y="4429150"/>
              <a:ext cx="28675" cy="16850"/>
            </a:xfrm>
            <a:custGeom>
              <a:avLst/>
              <a:gdLst/>
              <a:ahLst/>
              <a:cxnLst/>
              <a:rect l="l" t="t" r="r" b="b"/>
              <a:pathLst>
                <a:path w="1147" h="674" extrusionOk="0">
                  <a:moveTo>
                    <a:pt x="116" y="1"/>
                  </a:moveTo>
                  <a:lnTo>
                    <a:pt x="116" y="1"/>
                  </a:lnTo>
                  <a:cubicBezTo>
                    <a:pt x="26" y="39"/>
                    <a:pt x="0" y="149"/>
                    <a:pt x="65" y="220"/>
                  </a:cubicBezTo>
                  <a:lnTo>
                    <a:pt x="735" y="368"/>
                  </a:lnTo>
                  <a:cubicBezTo>
                    <a:pt x="722" y="529"/>
                    <a:pt x="773" y="651"/>
                    <a:pt x="863" y="671"/>
                  </a:cubicBezTo>
                  <a:cubicBezTo>
                    <a:pt x="871" y="673"/>
                    <a:pt x="879" y="674"/>
                    <a:pt x="887" y="674"/>
                  </a:cubicBezTo>
                  <a:cubicBezTo>
                    <a:pt x="985" y="674"/>
                    <a:pt x="1092" y="533"/>
                    <a:pt x="1134" y="342"/>
                  </a:cubicBezTo>
                  <a:cubicBezTo>
                    <a:pt x="1140" y="323"/>
                    <a:pt x="1147" y="304"/>
                    <a:pt x="1147" y="284"/>
                  </a:cubicBezTo>
                  <a:lnTo>
                    <a:pt x="1147" y="284"/>
                  </a:lnTo>
                  <a:cubicBezTo>
                    <a:pt x="1115" y="387"/>
                    <a:pt x="1063" y="484"/>
                    <a:pt x="999" y="574"/>
                  </a:cubicBezTo>
                  <a:cubicBezTo>
                    <a:pt x="1005" y="561"/>
                    <a:pt x="1005" y="548"/>
                    <a:pt x="1005" y="535"/>
                  </a:cubicBezTo>
                  <a:cubicBezTo>
                    <a:pt x="1018" y="482"/>
                    <a:pt x="968" y="455"/>
                    <a:pt x="918" y="455"/>
                  </a:cubicBezTo>
                  <a:cubicBezTo>
                    <a:pt x="872" y="455"/>
                    <a:pt x="825" y="479"/>
                    <a:pt x="831" y="529"/>
                  </a:cubicBezTo>
                  <a:cubicBezTo>
                    <a:pt x="831" y="555"/>
                    <a:pt x="838" y="581"/>
                    <a:pt x="851" y="600"/>
                  </a:cubicBezTo>
                  <a:cubicBezTo>
                    <a:pt x="760" y="529"/>
                    <a:pt x="786" y="310"/>
                    <a:pt x="786" y="310"/>
                  </a:cubicBezTo>
                  <a:lnTo>
                    <a:pt x="213" y="194"/>
                  </a:lnTo>
                  <a:lnTo>
                    <a:pt x="181" y="188"/>
                  </a:lnTo>
                  <a:cubicBezTo>
                    <a:pt x="52" y="149"/>
                    <a:pt x="116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44;p51">
              <a:extLst>
                <a:ext uri="{FF2B5EF4-FFF2-40B4-BE49-F238E27FC236}">
                  <a16:creationId xmlns:a16="http://schemas.microsoft.com/office/drawing/2014/main" id="{51237F1C-518A-FC4D-FEE6-8D3C85C81D06}"/>
                </a:ext>
              </a:extLst>
            </p:cNvPr>
            <p:cNvSpPr/>
            <p:nvPr/>
          </p:nvSpPr>
          <p:spPr>
            <a:xfrm>
              <a:off x="4464100" y="4427150"/>
              <a:ext cx="9050" cy="5575"/>
            </a:xfrm>
            <a:custGeom>
              <a:avLst/>
              <a:gdLst/>
              <a:ahLst/>
              <a:cxnLst/>
              <a:rect l="l" t="t" r="r" b="b"/>
              <a:pathLst>
                <a:path w="362" h="223" extrusionOk="0">
                  <a:moveTo>
                    <a:pt x="221" y="1"/>
                  </a:moveTo>
                  <a:cubicBezTo>
                    <a:pt x="138" y="1"/>
                    <a:pt x="53" y="88"/>
                    <a:pt x="1" y="223"/>
                  </a:cubicBezTo>
                  <a:cubicBezTo>
                    <a:pt x="12" y="206"/>
                    <a:pt x="116" y="37"/>
                    <a:pt x="220" y="37"/>
                  </a:cubicBezTo>
                  <a:cubicBezTo>
                    <a:pt x="235" y="37"/>
                    <a:pt x="250" y="40"/>
                    <a:pt x="265" y="49"/>
                  </a:cubicBezTo>
                  <a:cubicBezTo>
                    <a:pt x="310" y="74"/>
                    <a:pt x="342" y="119"/>
                    <a:pt x="361" y="171"/>
                  </a:cubicBezTo>
                  <a:cubicBezTo>
                    <a:pt x="342" y="81"/>
                    <a:pt x="303" y="16"/>
                    <a:pt x="245" y="4"/>
                  </a:cubicBezTo>
                  <a:cubicBezTo>
                    <a:pt x="237" y="2"/>
                    <a:pt x="229" y="1"/>
                    <a:pt x="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45;p51">
              <a:extLst>
                <a:ext uri="{FF2B5EF4-FFF2-40B4-BE49-F238E27FC236}">
                  <a16:creationId xmlns:a16="http://schemas.microsoft.com/office/drawing/2014/main" id="{67CC4A86-A75D-BFCB-8E67-E3A8E894A1C8}"/>
                </a:ext>
              </a:extLst>
            </p:cNvPr>
            <p:cNvSpPr/>
            <p:nvPr/>
          </p:nvSpPr>
          <p:spPr>
            <a:xfrm>
              <a:off x="4410325" y="4348150"/>
              <a:ext cx="48325" cy="41100"/>
            </a:xfrm>
            <a:custGeom>
              <a:avLst/>
              <a:gdLst/>
              <a:ahLst/>
              <a:cxnLst/>
              <a:rect l="l" t="t" r="r" b="b"/>
              <a:pathLst>
                <a:path w="1933" h="1644" extrusionOk="0">
                  <a:moveTo>
                    <a:pt x="1424" y="1"/>
                  </a:moveTo>
                  <a:cubicBezTo>
                    <a:pt x="1390" y="1"/>
                    <a:pt x="1357" y="9"/>
                    <a:pt x="1327" y="27"/>
                  </a:cubicBezTo>
                  <a:cubicBezTo>
                    <a:pt x="1263" y="85"/>
                    <a:pt x="1276" y="220"/>
                    <a:pt x="1353" y="355"/>
                  </a:cubicBezTo>
                  <a:lnTo>
                    <a:pt x="0" y="1469"/>
                  </a:lnTo>
                  <a:lnTo>
                    <a:pt x="148" y="1643"/>
                  </a:lnTo>
                  <a:lnTo>
                    <a:pt x="966" y="967"/>
                  </a:lnTo>
                  <a:lnTo>
                    <a:pt x="902" y="948"/>
                  </a:lnTo>
                  <a:lnTo>
                    <a:pt x="915" y="935"/>
                  </a:lnTo>
                  <a:lnTo>
                    <a:pt x="1482" y="452"/>
                  </a:lnTo>
                  <a:cubicBezTo>
                    <a:pt x="1482" y="452"/>
                    <a:pt x="1619" y="584"/>
                    <a:pt x="1726" y="584"/>
                  </a:cubicBezTo>
                  <a:cubicBezTo>
                    <a:pt x="1742" y="584"/>
                    <a:pt x="1757" y="581"/>
                    <a:pt x="1772" y="574"/>
                  </a:cubicBezTo>
                  <a:cubicBezTo>
                    <a:pt x="1933" y="490"/>
                    <a:pt x="1694" y="168"/>
                    <a:pt x="1688" y="155"/>
                  </a:cubicBezTo>
                  <a:cubicBezTo>
                    <a:pt x="1656" y="123"/>
                    <a:pt x="1623" y="91"/>
                    <a:pt x="1585" y="65"/>
                  </a:cubicBezTo>
                  <a:cubicBezTo>
                    <a:pt x="1566" y="59"/>
                    <a:pt x="1553" y="46"/>
                    <a:pt x="1533" y="33"/>
                  </a:cubicBezTo>
                  <a:cubicBezTo>
                    <a:pt x="1502" y="12"/>
                    <a:pt x="1463" y="1"/>
                    <a:pt x="14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46;p51">
              <a:extLst>
                <a:ext uri="{FF2B5EF4-FFF2-40B4-BE49-F238E27FC236}">
                  <a16:creationId xmlns:a16="http://schemas.microsoft.com/office/drawing/2014/main" id="{FB477699-F58C-2AC8-99F8-938065018A3F}"/>
                </a:ext>
              </a:extLst>
            </p:cNvPr>
            <p:cNvSpPr/>
            <p:nvPr/>
          </p:nvSpPr>
          <p:spPr>
            <a:xfrm>
              <a:off x="4450425" y="4354600"/>
              <a:ext cx="3225" cy="3075"/>
            </a:xfrm>
            <a:custGeom>
              <a:avLst/>
              <a:gdLst/>
              <a:ahLst/>
              <a:cxnLst/>
              <a:rect l="l" t="t" r="r" b="b"/>
              <a:pathLst>
                <a:path w="129" h="123" extrusionOk="0">
                  <a:moveTo>
                    <a:pt x="65" y="0"/>
                  </a:moveTo>
                  <a:cubicBezTo>
                    <a:pt x="0" y="20"/>
                    <a:pt x="13" y="116"/>
                    <a:pt x="84" y="123"/>
                  </a:cubicBezTo>
                  <a:cubicBezTo>
                    <a:pt x="110" y="116"/>
                    <a:pt x="129" y="84"/>
                    <a:pt x="123" y="52"/>
                  </a:cubicBezTo>
                  <a:cubicBezTo>
                    <a:pt x="123" y="26"/>
                    <a:pt x="97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47;p51">
              <a:extLst>
                <a:ext uri="{FF2B5EF4-FFF2-40B4-BE49-F238E27FC236}">
                  <a16:creationId xmlns:a16="http://schemas.microsoft.com/office/drawing/2014/main" id="{99744395-73CD-E49B-4274-44619EE1922E}"/>
                </a:ext>
              </a:extLst>
            </p:cNvPr>
            <p:cNvSpPr/>
            <p:nvPr/>
          </p:nvSpPr>
          <p:spPr>
            <a:xfrm>
              <a:off x="4430450" y="4352025"/>
              <a:ext cx="27400" cy="20325"/>
            </a:xfrm>
            <a:custGeom>
              <a:avLst/>
              <a:gdLst/>
              <a:ahLst/>
              <a:cxnLst/>
              <a:rect l="l" t="t" r="r" b="b"/>
              <a:pathLst>
                <a:path w="1096" h="813" extrusionOk="0">
                  <a:moveTo>
                    <a:pt x="883" y="0"/>
                  </a:moveTo>
                  <a:cubicBezTo>
                    <a:pt x="947" y="84"/>
                    <a:pt x="992" y="187"/>
                    <a:pt x="1018" y="290"/>
                  </a:cubicBezTo>
                  <a:cubicBezTo>
                    <a:pt x="1012" y="277"/>
                    <a:pt x="1005" y="271"/>
                    <a:pt x="992" y="265"/>
                  </a:cubicBezTo>
                  <a:cubicBezTo>
                    <a:pt x="973" y="245"/>
                    <a:pt x="949" y="236"/>
                    <a:pt x="925" y="236"/>
                  </a:cubicBezTo>
                  <a:cubicBezTo>
                    <a:pt x="901" y="236"/>
                    <a:pt x="876" y="245"/>
                    <a:pt x="857" y="265"/>
                  </a:cubicBezTo>
                  <a:cubicBezTo>
                    <a:pt x="831" y="303"/>
                    <a:pt x="838" y="361"/>
                    <a:pt x="883" y="393"/>
                  </a:cubicBezTo>
                  <a:cubicBezTo>
                    <a:pt x="902" y="413"/>
                    <a:pt x="922" y="419"/>
                    <a:pt x="947" y="426"/>
                  </a:cubicBezTo>
                  <a:cubicBezTo>
                    <a:pt x="937" y="428"/>
                    <a:pt x="927" y="430"/>
                    <a:pt x="916" y="430"/>
                  </a:cubicBezTo>
                  <a:cubicBezTo>
                    <a:pt x="810" y="430"/>
                    <a:pt x="677" y="297"/>
                    <a:pt x="677" y="297"/>
                  </a:cubicBezTo>
                  <a:lnTo>
                    <a:pt x="232" y="670"/>
                  </a:lnTo>
                  <a:lnTo>
                    <a:pt x="207" y="696"/>
                  </a:lnTo>
                  <a:cubicBezTo>
                    <a:pt x="184" y="713"/>
                    <a:pt x="163" y="719"/>
                    <a:pt x="144" y="719"/>
                  </a:cubicBezTo>
                  <a:cubicBezTo>
                    <a:pt x="71" y="719"/>
                    <a:pt x="20" y="632"/>
                    <a:pt x="20" y="632"/>
                  </a:cubicBezTo>
                  <a:lnTo>
                    <a:pt x="20" y="632"/>
                  </a:lnTo>
                  <a:cubicBezTo>
                    <a:pt x="0" y="722"/>
                    <a:pt x="71" y="812"/>
                    <a:pt x="161" y="812"/>
                  </a:cubicBezTo>
                  <a:lnTo>
                    <a:pt x="696" y="374"/>
                  </a:lnTo>
                  <a:cubicBezTo>
                    <a:pt x="775" y="444"/>
                    <a:pt x="861" y="485"/>
                    <a:pt x="929" y="485"/>
                  </a:cubicBezTo>
                  <a:cubicBezTo>
                    <a:pt x="961" y="485"/>
                    <a:pt x="989" y="476"/>
                    <a:pt x="1012" y="458"/>
                  </a:cubicBezTo>
                  <a:cubicBezTo>
                    <a:pt x="1095" y="393"/>
                    <a:pt x="1057" y="200"/>
                    <a:pt x="922" y="39"/>
                  </a:cubicBezTo>
                  <a:cubicBezTo>
                    <a:pt x="909" y="26"/>
                    <a:pt x="896" y="13"/>
                    <a:pt x="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48;p51">
              <a:extLst>
                <a:ext uri="{FF2B5EF4-FFF2-40B4-BE49-F238E27FC236}">
                  <a16:creationId xmlns:a16="http://schemas.microsoft.com/office/drawing/2014/main" id="{56C07FBE-219E-0788-4EF8-E4B8D9681C3C}"/>
                </a:ext>
              </a:extLst>
            </p:cNvPr>
            <p:cNvSpPr/>
            <p:nvPr/>
          </p:nvSpPr>
          <p:spPr>
            <a:xfrm>
              <a:off x="4441550" y="4348150"/>
              <a:ext cx="7125" cy="8900"/>
            </a:xfrm>
            <a:custGeom>
              <a:avLst/>
              <a:gdLst/>
              <a:ahLst/>
              <a:cxnLst/>
              <a:rect l="l" t="t" r="r" b="b"/>
              <a:pathLst>
                <a:path w="285" h="356" extrusionOk="0">
                  <a:moveTo>
                    <a:pt x="172" y="1"/>
                  </a:moveTo>
                  <a:cubicBezTo>
                    <a:pt x="140" y="1"/>
                    <a:pt x="108" y="9"/>
                    <a:pt x="78" y="27"/>
                  </a:cubicBezTo>
                  <a:cubicBezTo>
                    <a:pt x="14" y="85"/>
                    <a:pt x="27" y="213"/>
                    <a:pt x="104" y="355"/>
                  </a:cubicBezTo>
                  <a:cubicBezTo>
                    <a:pt x="97" y="329"/>
                    <a:pt x="1" y="85"/>
                    <a:pt x="130" y="39"/>
                  </a:cubicBezTo>
                  <a:cubicBezTo>
                    <a:pt x="156" y="28"/>
                    <a:pt x="186" y="21"/>
                    <a:pt x="218" y="21"/>
                  </a:cubicBezTo>
                  <a:cubicBezTo>
                    <a:pt x="240" y="21"/>
                    <a:pt x="263" y="25"/>
                    <a:pt x="284" y="33"/>
                  </a:cubicBezTo>
                  <a:cubicBezTo>
                    <a:pt x="249" y="12"/>
                    <a:pt x="211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49;p51">
              <a:extLst>
                <a:ext uri="{FF2B5EF4-FFF2-40B4-BE49-F238E27FC236}">
                  <a16:creationId xmlns:a16="http://schemas.microsoft.com/office/drawing/2014/main" id="{9F151BD9-DE74-802A-3A6F-D8DEC253E6E1}"/>
                </a:ext>
              </a:extLst>
            </p:cNvPr>
            <p:cNvSpPr/>
            <p:nvPr/>
          </p:nvSpPr>
          <p:spPr>
            <a:xfrm>
              <a:off x="4304200" y="4418375"/>
              <a:ext cx="66850" cy="39700"/>
            </a:xfrm>
            <a:custGeom>
              <a:avLst/>
              <a:gdLst/>
              <a:ahLst/>
              <a:cxnLst/>
              <a:rect l="l" t="t" r="r" b="b"/>
              <a:pathLst>
                <a:path w="2674" h="1588" extrusionOk="0">
                  <a:moveTo>
                    <a:pt x="2558" y="0"/>
                  </a:moveTo>
                  <a:lnTo>
                    <a:pt x="1327" y="548"/>
                  </a:lnTo>
                  <a:lnTo>
                    <a:pt x="1398" y="599"/>
                  </a:lnTo>
                  <a:lnTo>
                    <a:pt x="1385" y="606"/>
                  </a:lnTo>
                  <a:lnTo>
                    <a:pt x="529" y="1005"/>
                  </a:lnTo>
                  <a:cubicBezTo>
                    <a:pt x="529" y="1005"/>
                    <a:pt x="382" y="759"/>
                    <a:pt x="245" y="759"/>
                  </a:cubicBezTo>
                  <a:cubicBezTo>
                    <a:pt x="239" y="759"/>
                    <a:pt x="232" y="759"/>
                    <a:pt x="226" y="760"/>
                  </a:cubicBezTo>
                  <a:cubicBezTo>
                    <a:pt x="0" y="805"/>
                    <a:pt x="181" y="1276"/>
                    <a:pt x="181" y="1295"/>
                  </a:cubicBezTo>
                  <a:cubicBezTo>
                    <a:pt x="207" y="1346"/>
                    <a:pt x="239" y="1392"/>
                    <a:pt x="277" y="1437"/>
                  </a:cubicBezTo>
                  <a:cubicBezTo>
                    <a:pt x="297" y="1456"/>
                    <a:pt x="316" y="1475"/>
                    <a:pt x="335" y="1495"/>
                  </a:cubicBezTo>
                  <a:cubicBezTo>
                    <a:pt x="398" y="1558"/>
                    <a:pt x="465" y="1588"/>
                    <a:pt x="522" y="1588"/>
                  </a:cubicBezTo>
                  <a:cubicBezTo>
                    <a:pt x="540" y="1588"/>
                    <a:pt x="558" y="1585"/>
                    <a:pt x="574" y="1578"/>
                  </a:cubicBezTo>
                  <a:cubicBezTo>
                    <a:pt x="677" y="1533"/>
                    <a:pt x="703" y="1359"/>
                    <a:pt x="657" y="1173"/>
                  </a:cubicBezTo>
                  <a:lnTo>
                    <a:pt x="2674" y="264"/>
                  </a:lnTo>
                  <a:lnTo>
                    <a:pt x="25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50;p51">
              <a:extLst>
                <a:ext uri="{FF2B5EF4-FFF2-40B4-BE49-F238E27FC236}">
                  <a16:creationId xmlns:a16="http://schemas.microsoft.com/office/drawing/2014/main" id="{0059F5BB-3560-79CD-C020-E6E66298413B}"/>
                </a:ext>
              </a:extLst>
            </p:cNvPr>
            <p:cNvSpPr/>
            <p:nvPr/>
          </p:nvSpPr>
          <p:spPr>
            <a:xfrm>
              <a:off x="4308700" y="4444450"/>
              <a:ext cx="3700" cy="3275"/>
            </a:xfrm>
            <a:custGeom>
              <a:avLst/>
              <a:gdLst/>
              <a:ahLst/>
              <a:cxnLst/>
              <a:rect l="l" t="t" r="r" b="b"/>
              <a:pathLst>
                <a:path w="148" h="131" extrusionOk="0">
                  <a:moveTo>
                    <a:pt x="67" y="0"/>
                  </a:moveTo>
                  <a:cubicBezTo>
                    <a:pt x="40" y="0"/>
                    <a:pt x="14" y="17"/>
                    <a:pt x="7" y="46"/>
                  </a:cubicBezTo>
                  <a:cubicBezTo>
                    <a:pt x="1" y="84"/>
                    <a:pt x="27" y="117"/>
                    <a:pt x="59" y="130"/>
                  </a:cubicBezTo>
                  <a:cubicBezTo>
                    <a:pt x="62" y="130"/>
                    <a:pt x="65" y="130"/>
                    <a:pt x="68" y="130"/>
                  </a:cubicBezTo>
                  <a:cubicBezTo>
                    <a:pt x="120" y="130"/>
                    <a:pt x="148" y="76"/>
                    <a:pt x="123" y="33"/>
                  </a:cubicBezTo>
                  <a:cubicBezTo>
                    <a:pt x="109" y="10"/>
                    <a:pt x="88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51;p51">
              <a:extLst>
                <a:ext uri="{FF2B5EF4-FFF2-40B4-BE49-F238E27FC236}">
                  <a16:creationId xmlns:a16="http://schemas.microsoft.com/office/drawing/2014/main" id="{17ED6C00-371D-2EFE-075B-9EF3CFC693B9}"/>
                </a:ext>
              </a:extLst>
            </p:cNvPr>
            <p:cNvSpPr/>
            <p:nvPr/>
          </p:nvSpPr>
          <p:spPr>
            <a:xfrm>
              <a:off x="4305175" y="4432050"/>
              <a:ext cx="36575" cy="18875"/>
            </a:xfrm>
            <a:custGeom>
              <a:avLst/>
              <a:gdLst/>
              <a:ahLst/>
              <a:cxnLst/>
              <a:rect l="l" t="t" r="r" b="b"/>
              <a:pathLst>
                <a:path w="1463" h="755" extrusionOk="0">
                  <a:moveTo>
                    <a:pt x="1288" y="1"/>
                  </a:moveTo>
                  <a:lnTo>
                    <a:pt x="503" y="355"/>
                  </a:lnTo>
                  <a:cubicBezTo>
                    <a:pt x="414" y="219"/>
                    <a:pt x="300" y="134"/>
                    <a:pt x="205" y="134"/>
                  </a:cubicBezTo>
                  <a:cubicBezTo>
                    <a:pt x="183" y="134"/>
                    <a:pt x="161" y="139"/>
                    <a:pt x="142" y="149"/>
                  </a:cubicBezTo>
                  <a:cubicBezTo>
                    <a:pt x="19" y="213"/>
                    <a:pt x="0" y="452"/>
                    <a:pt x="110" y="696"/>
                  </a:cubicBezTo>
                  <a:cubicBezTo>
                    <a:pt x="122" y="715"/>
                    <a:pt x="134" y="733"/>
                    <a:pt x="141" y="752"/>
                  </a:cubicBezTo>
                  <a:lnTo>
                    <a:pt x="141" y="752"/>
                  </a:lnTo>
                  <a:cubicBezTo>
                    <a:pt x="96" y="624"/>
                    <a:pt x="77" y="489"/>
                    <a:pt x="77" y="355"/>
                  </a:cubicBezTo>
                  <a:lnTo>
                    <a:pt x="77" y="355"/>
                  </a:lnTo>
                  <a:cubicBezTo>
                    <a:pt x="84" y="368"/>
                    <a:pt x="90" y="381"/>
                    <a:pt x="97" y="394"/>
                  </a:cubicBezTo>
                  <a:cubicBezTo>
                    <a:pt x="110" y="424"/>
                    <a:pt x="135" y="436"/>
                    <a:pt x="163" y="436"/>
                  </a:cubicBezTo>
                  <a:cubicBezTo>
                    <a:pt x="242" y="436"/>
                    <a:pt x="344" y="338"/>
                    <a:pt x="277" y="271"/>
                  </a:cubicBezTo>
                  <a:cubicBezTo>
                    <a:pt x="258" y="246"/>
                    <a:pt x="232" y="226"/>
                    <a:pt x="206" y="213"/>
                  </a:cubicBezTo>
                  <a:cubicBezTo>
                    <a:pt x="348" y="213"/>
                    <a:pt x="490" y="458"/>
                    <a:pt x="490" y="458"/>
                  </a:cubicBezTo>
                  <a:lnTo>
                    <a:pt x="1160" y="149"/>
                  </a:lnTo>
                  <a:lnTo>
                    <a:pt x="1192" y="130"/>
                  </a:lnTo>
                  <a:cubicBezTo>
                    <a:pt x="1213" y="122"/>
                    <a:pt x="1232" y="119"/>
                    <a:pt x="1249" y="119"/>
                  </a:cubicBezTo>
                  <a:cubicBezTo>
                    <a:pt x="1364" y="119"/>
                    <a:pt x="1398" y="265"/>
                    <a:pt x="1398" y="265"/>
                  </a:cubicBezTo>
                  <a:cubicBezTo>
                    <a:pt x="1462" y="162"/>
                    <a:pt x="1404" y="33"/>
                    <a:pt x="1288" y="1"/>
                  </a:cubicBezTo>
                  <a:close/>
                  <a:moveTo>
                    <a:pt x="141" y="752"/>
                  </a:moveTo>
                  <a:lnTo>
                    <a:pt x="141" y="752"/>
                  </a:lnTo>
                  <a:cubicBezTo>
                    <a:pt x="141" y="753"/>
                    <a:pt x="141" y="754"/>
                    <a:pt x="142" y="754"/>
                  </a:cubicBezTo>
                  <a:cubicBezTo>
                    <a:pt x="141" y="754"/>
                    <a:pt x="141" y="753"/>
                    <a:pt x="141" y="7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52;p51">
              <a:extLst>
                <a:ext uri="{FF2B5EF4-FFF2-40B4-BE49-F238E27FC236}">
                  <a16:creationId xmlns:a16="http://schemas.microsoft.com/office/drawing/2014/main" id="{C4BF662B-B06B-5ABF-506B-E219EF91547C}"/>
                </a:ext>
              </a:extLst>
            </p:cNvPr>
            <p:cNvSpPr/>
            <p:nvPr/>
          </p:nvSpPr>
          <p:spPr>
            <a:xfrm>
              <a:off x="4312575" y="4447525"/>
              <a:ext cx="9350" cy="10475"/>
            </a:xfrm>
            <a:custGeom>
              <a:avLst/>
              <a:gdLst/>
              <a:ahLst/>
              <a:cxnLst/>
              <a:rect l="l" t="t" r="r" b="b"/>
              <a:pathLst>
                <a:path w="374" h="419" extrusionOk="0">
                  <a:moveTo>
                    <a:pt x="322" y="0"/>
                  </a:moveTo>
                  <a:cubicBezTo>
                    <a:pt x="322" y="32"/>
                    <a:pt x="361" y="361"/>
                    <a:pt x="187" y="374"/>
                  </a:cubicBezTo>
                  <a:cubicBezTo>
                    <a:pt x="177" y="375"/>
                    <a:pt x="166" y="375"/>
                    <a:pt x="155" y="375"/>
                  </a:cubicBezTo>
                  <a:cubicBezTo>
                    <a:pt x="100" y="375"/>
                    <a:pt x="44" y="361"/>
                    <a:pt x="0" y="329"/>
                  </a:cubicBezTo>
                  <a:lnTo>
                    <a:pt x="0" y="329"/>
                  </a:lnTo>
                  <a:cubicBezTo>
                    <a:pt x="62" y="386"/>
                    <a:pt x="128" y="418"/>
                    <a:pt x="184" y="418"/>
                  </a:cubicBezTo>
                  <a:cubicBezTo>
                    <a:pt x="203" y="418"/>
                    <a:pt x="222" y="414"/>
                    <a:pt x="239" y="406"/>
                  </a:cubicBezTo>
                  <a:cubicBezTo>
                    <a:pt x="342" y="361"/>
                    <a:pt x="374" y="193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53;p51">
              <a:extLst>
                <a:ext uri="{FF2B5EF4-FFF2-40B4-BE49-F238E27FC236}">
                  <a16:creationId xmlns:a16="http://schemas.microsoft.com/office/drawing/2014/main" id="{3FD731FC-4A45-6D53-6814-CD06FA7AD3BB}"/>
                </a:ext>
              </a:extLst>
            </p:cNvPr>
            <p:cNvSpPr/>
            <p:nvPr/>
          </p:nvSpPr>
          <p:spPr>
            <a:xfrm>
              <a:off x="4345575" y="4401950"/>
              <a:ext cx="49800" cy="102950"/>
            </a:xfrm>
            <a:custGeom>
              <a:avLst/>
              <a:gdLst/>
              <a:ahLst/>
              <a:cxnLst/>
              <a:rect l="l" t="t" r="r" b="b"/>
              <a:pathLst>
                <a:path w="1992" h="4118" extrusionOk="0">
                  <a:moveTo>
                    <a:pt x="1560" y="0"/>
                  </a:moveTo>
                  <a:lnTo>
                    <a:pt x="639" y="3318"/>
                  </a:lnTo>
                  <a:cubicBezTo>
                    <a:pt x="595" y="3313"/>
                    <a:pt x="552" y="3311"/>
                    <a:pt x="511" y="3311"/>
                  </a:cubicBezTo>
                  <a:cubicBezTo>
                    <a:pt x="262" y="3311"/>
                    <a:pt x="72" y="3393"/>
                    <a:pt x="33" y="3537"/>
                  </a:cubicBezTo>
                  <a:cubicBezTo>
                    <a:pt x="1" y="3652"/>
                    <a:pt x="72" y="3781"/>
                    <a:pt x="207" y="3891"/>
                  </a:cubicBezTo>
                  <a:cubicBezTo>
                    <a:pt x="239" y="3917"/>
                    <a:pt x="271" y="3942"/>
                    <a:pt x="310" y="3962"/>
                  </a:cubicBezTo>
                  <a:cubicBezTo>
                    <a:pt x="387" y="4007"/>
                    <a:pt x="465" y="4045"/>
                    <a:pt x="548" y="4078"/>
                  </a:cubicBezTo>
                  <a:cubicBezTo>
                    <a:pt x="564" y="4078"/>
                    <a:pt x="755" y="4117"/>
                    <a:pt x="948" y="4117"/>
                  </a:cubicBezTo>
                  <a:cubicBezTo>
                    <a:pt x="1152" y="4117"/>
                    <a:pt x="1360" y="4073"/>
                    <a:pt x="1366" y="3891"/>
                  </a:cubicBezTo>
                  <a:cubicBezTo>
                    <a:pt x="1373" y="3652"/>
                    <a:pt x="922" y="3472"/>
                    <a:pt x="922" y="3472"/>
                  </a:cubicBezTo>
                  <a:lnTo>
                    <a:pt x="1328" y="2068"/>
                  </a:lnTo>
                  <a:lnTo>
                    <a:pt x="1341" y="2042"/>
                  </a:lnTo>
                  <a:lnTo>
                    <a:pt x="1431" y="2145"/>
                  </a:lnTo>
                  <a:lnTo>
                    <a:pt x="1991" y="12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54;p51">
              <a:extLst>
                <a:ext uri="{FF2B5EF4-FFF2-40B4-BE49-F238E27FC236}">
                  <a16:creationId xmlns:a16="http://schemas.microsoft.com/office/drawing/2014/main" id="{F08DEAC4-2AEE-4C1A-3A28-98C63AFA87D1}"/>
                </a:ext>
              </a:extLst>
            </p:cNvPr>
            <p:cNvSpPr/>
            <p:nvPr/>
          </p:nvSpPr>
          <p:spPr>
            <a:xfrm>
              <a:off x="4363250" y="4497725"/>
              <a:ext cx="5875" cy="4900"/>
            </a:xfrm>
            <a:custGeom>
              <a:avLst/>
              <a:gdLst/>
              <a:ahLst/>
              <a:cxnLst/>
              <a:rect l="l" t="t" r="r" b="b"/>
              <a:pathLst>
                <a:path w="235" h="196" extrusionOk="0">
                  <a:moveTo>
                    <a:pt x="118" y="0"/>
                  </a:moveTo>
                  <a:cubicBezTo>
                    <a:pt x="55" y="0"/>
                    <a:pt x="0" y="61"/>
                    <a:pt x="22" y="131"/>
                  </a:cubicBezTo>
                  <a:cubicBezTo>
                    <a:pt x="37" y="171"/>
                    <a:pt x="79" y="195"/>
                    <a:pt x="121" y="195"/>
                  </a:cubicBezTo>
                  <a:cubicBezTo>
                    <a:pt x="133" y="195"/>
                    <a:pt x="145" y="193"/>
                    <a:pt x="157" y="189"/>
                  </a:cubicBezTo>
                  <a:cubicBezTo>
                    <a:pt x="234" y="150"/>
                    <a:pt x="234" y="40"/>
                    <a:pt x="157" y="8"/>
                  </a:cubicBezTo>
                  <a:cubicBezTo>
                    <a:pt x="144" y="3"/>
                    <a:pt x="131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55;p51">
              <a:extLst>
                <a:ext uri="{FF2B5EF4-FFF2-40B4-BE49-F238E27FC236}">
                  <a16:creationId xmlns:a16="http://schemas.microsoft.com/office/drawing/2014/main" id="{47C1684A-EE51-A09F-8314-2B56E5EB313D}"/>
                </a:ext>
              </a:extLst>
            </p:cNvPr>
            <p:cNvSpPr/>
            <p:nvPr/>
          </p:nvSpPr>
          <p:spPr>
            <a:xfrm>
              <a:off x="4359425" y="4451150"/>
              <a:ext cx="24350" cy="54800"/>
            </a:xfrm>
            <a:custGeom>
              <a:avLst/>
              <a:gdLst/>
              <a:ahLst/>
              <a:cxnLst/>
              <a:rect l="l" t="t" r="r" b="b"/>
              <a:pathLst>
                <a:path w="974" h="2192" extrusionOk="0">
                  <a:moveTo>
                    <a:pt x="634" y="0"/>
                  </a:moveTo>
                  <a:cubicBezTo>
                    <a:pt x="581" y="0"/>
                    <a:pt x="518" y="17"/>
                    <a:pt x="445" y="61"/>
                  </a:cubicBezTo>
                  <a:cubicBezTo>
                    <a:pt x="445" y="61"/>
                    <a:pt x="761" y="87"/>
                    <a:pt x="703" y="345"/>
                  </a:cubicBezTo>
                  <a:lnTo>
                    <a:pt x="690" y="409"/>
                  </a:lnTo>
                  <a:lnTo>
                    <a:pt x="368" y="1504"/>
                  </a:lnTo>
                  <a:cubicBezTo>
                    <a:pt x="368" y="1504"/>
                    <a:pt x="774" y="1665"/>
                    <a:pt x="806" y="1891"/>
                  </a:cubicBezTo>
                  <a:cubicBezTo>
                    <a:pt x="787" y="1845"/>
                    <a:pt x="748" y="1807"/>
                    <a:pt x="703" y="1788"/>
                  </a:cubicBezTo>
                  <a:cubicBezTo>
                    <a:pt x="681" y="1772"/>
                    <a:pt x="660" y="1765"/>
                    <a:pt x="639" y="1765"/>
                  </a:cubicBezTo>
                  <a:cubicBezTo>
                    <a:pt x="500" y="1765"/>
                    <a:pt x="387" y="2052"/>
                    <a:pt x="555" y="2097"/>
                  </a:cubicBezTo>
                  <a:cubicBezTo>
                    <a:pt x="581" y="2103"/>
                    <a:pt x="600" y="2110"/>
                    <a:pt x="626" y="2116"/>
                  </a:cubicBezTo>
                  <a:cubicBezTo>
                    <a:pt x="553" y="2136"/>
                    <a:pt x="467" y="2143"/>
                    <a:pt x="382" y="2143"/>
                  </a:cubicBezTo>
                  <a:cubicBezTo>
                    <a:pt x="195" y="2143"/>
                    <a:pt x="14" y="2110"/>
                    <a:pt x="1" y="2110"/>
                  </a:cubicBezTo>
                  <a:cubicBezTo>
                    <a:pt x="33" y="2122"/>
                    <a:pt x="65" y="2129"/>
                    <a:pt x="97" y="2142"/>
                  </a:cubicBezTo>
                  <a:cubicBezTo>
                    <a:pt x="222" y="2175"/>
                    <a:pt x="344" y="2192"/>
                    <a:pt x="453" y="2192"/>
                  </a:cubicBezTo>
                  <a:cubicBezTo>
                    <a:pt x="700" y="2192"/>
                    <a:pt x="888" y="2111"/>
                    <a:pt x="928" y="1968"/>
                  </a:cubicBezTo>
                  <a:cubicBezTo>
                    <a:pt x="973" y="1800"/>
                    <a:pt x="800" y="1601"/>
                    <a:pt x="516" y="1472"/>
                  </a:cubicBezTo>
                  <a:lnTo>
                    <a:pt x="877" y="177"/>
                  </a:lnTo>
                  <a:cubicBezTo>
                    <a:pt x="877" y="177"/>
                    <a:pt x="805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56;p51">
              <a:extLst>
                <a:ext uri="{FF2B5EF4-FFF2-40B4-BE49-F238E27FC236}">
                  <a16:creationId xmlns:a16="http://schemas.microsoft.com/office/drawing/2014/main" id="{65E5F9E9-EC42-908B-6174-BE626578A58D}"/>
                </a:ext>
              </a:extLst>
            </p:cNvPr>
            <p:cNvSpPr/>
            <p:nvPr/>
          </p:nvSpPr>
          <p:spPr>
            <a:xfrm>
              <a:off x="4345575" y="4484700"/>
              <a:ext cx="15975" cy="14525"/>
            </a:xfrm>
            <a:custGeom>
              <a:avLst/>
              <a:gdLst/>
              <a:ahLst/>
              <a:cxnLst/>
              <a:rect l="l" t="t" r="r" b="b"/>
              <a:pathLst>
                <a:path w="639" h="581" extrusionOk="0">
                  <a:moveTo>
                    <a:pt x="511" y="1"/>
                  </a:moveTo>
                  <a:cubicBezTo>
                    <a:pt x="262" y="1"/>
                    <a:pt x="72" y="83"/>
                    <a:pt x="33" y="227"/>
                  </a:cubicBezTo>
                  <a:cubicBezTo>
                    <a:pt x="1" y="342"/>
                    <a:pt x="72" y="471"/>
                    <a:pt x="213" y="581"/>
                  </a:cubicBezTo>
                  <a:cubicBezTo>
                    <a:pt x="143" y="503"/>
                    <a:pt x="104" y="407"/>
                    <a:pt x="97" y="304"/>
                  </a:cubicBezTo>
                  <a:cubicBezTo>
                    <a:pt x="78" y="33"/>
                    <a:pt x="593" y="8"/>
                    <a:pt x="639" y="8"/>
                  </a:cubicBezTo>
                  <a:cubicBezTo>
                    <a:pt x="595" y="3"/>
                    <a:pt x="55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57;p51">
              <a:extLst>
                <a:ext uri="{FF2B5EF4-FFF2-40B4-BE49-F238E27FC236}">
                  <a16:creationId xmlns:a16="http://schemas.microsoft.com/office/drawing/2014/main" id="{29041DC6-40F1-B079-A5A6-A87D05A51359}"/>
                </a:ext>
              </a:extLst>
            </p:cNvPr>
            <p:cNvSpPr/>
            <p:nvPr/>
          </p:nvSpPr>
          <p:spPr>
            <a:xfrm>
              <a:off x="4315950" y="4342225"/>
              <a:ext cx="67825" cy="49275"/>
            </a:xfrm>
            <a:custGeom>
              <a:avLst/>
              <a:gdLst/>
              <a:ahLst/>
              <a:cxnLst/>
              <a:rect l="l" t="t" r="r" b="b"/>
              <a:pathLst>
                <a:path w="2713" h="1971" extrusionOk="0">
                  <a:moveTo>
                    <a:pt x="637" y="1"/>
                  </a:moveTo>
                  <a:cubicBezTo>
                    <a:pt x="582" y="1"/>
                    <a:pt x="519" y="23"/>
                    <a:pt x="458" y="64"/>
                  </a:cubicBezTo>
                  <a:cubicBezTo>
                    <a:pt x="432" y="83"/>
                    <a:pt x="413" y="96"/>
                    <a:pt x="394" y="115"/>
                  </a:cubicBezTo>
                  <a:cubicBezTo>
                    <a:pt x="348" y="154"/>
                    <a:pt x="303" y="199"/>
                    <a:pt x="271" y="251"/>
                  </a:cubicBezTo>
                  <a:cubicBezTo>
                    <a:pt x="265" y="264"/>
                    <a:pt x="1" y="734"/>
                    <a:pt x="226" y="811"/>
                  </a:cubicBezTo>
                  <a:cubicBezTo>
                    <a:pt x="241" y="817"/>
                    <a:pt x="257" y="819"/>
                    <a:pt x="273" y="819"/>
                  </a:cubicBezTo>
                  <a:cubicBezTo>
                    <a:pt x="419" y="819"/>
                    <a:pt x="587" y="605"/>
                    <a:pt x="587" y="605"/>
                  </a:cubicBezTo>
                  <a:lnTo>
                    <a:pt x="1418" y="1159"/>
                  </a:lnTo>
                  <a:lnTo>
                    <a:pt x="1431" y="1165"/>
                  </a:lnTo>
                  <a:lnTo>
                    <a:pt x="1353" y="1204"/>
                  </a:lnTo>
                  <a:lnTo>
                    <a:pt x="2551" y="1971"/>
                  </a:lnTo>
                  <a:lnTo>
                    <a:pt x="2712" y="1719"/>
                  </a:lnTo>
                  <a:lnTo>
                    <a:pt x="741" y="457"/>
                  </a:lnTo>
                  <a:cubicBezTo>
                    <a:pt x="825" y="264"/>
                    <a:pt x="825" y="83"/>
                    <a:pt x="722" y="25"/>
                  </a:cubicBezTo>
                  <a:cubicBezTo>
                    <a:pt x="698" y="9"/>
                    <a:pt x="669" y="1"/>
                    <a:pt x="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58;p51">
              <a:extLst>
                <a:ext uri="{FF2B5EF4-FFF2-40B4-BE49-F238E27FC236}">
                  <a16:creationId xmlns:a16="http://schemas.microsoft.com/office/drawing/2014/main" id="{BADE9618-6BA3-ADE3-AF75-3D5DD75503D8}"/>
                </a:ext>
              </a:extLst>
            </p:cNvPr>
            <p:cNvSpPr/>
            <p:nvPr/>
          </p:nvSpPr>
          <p:spPr>
            <a:xfrm>
              <a:off x="4322075" y="4351700"/>
              <a:ext cx="3400" cy="4050"/>
            </a:xfrm>
            <a:custGeom>
              <a:avLst/>
              <a:gdLst/>
              <a:ahLst/>
              <a:cxnLst/>
              <a:rect l="l" t="t" r="r" b="b"/>
              <a:pathLst>
                <a:path w="136" h="162" extrusionOk="0">
                  <a:moveTo>
                    <a:pt x="71" y="1"/>
                  </a:moveTo>
                  <a:cubicBezTo>
                    <a:pt x="26" y="7"/>
                    <a:pt x="0" y="46"/>
                    <a:pt x="0" y="84"/>
                  </a:cubicBezTo>
                  <a:cubicBezTo>
                    <a:pt x="0" y="123"/>
                    <a:pt x="26" y="162"/>
                    <a:pt x="65" y="162"/>
                  </a:cubicBezTo>
                  <a:cubicBezTo>
                    <a:pt x="110" y="162"/>
                    <a:pt x="136" y="123"/>
                    <a:pt x="136" y="84"/>
                  </a:cubicBezTo>
                  <a:cubicBezTo>
                    <a:pt x="136" y="46"/>
                    <a:pt x="110" y="7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59;p51">
              <a:extLst>
                <a:ext uri="{FF2B5EF4-FFF2-40B4-BE49-F238E27FC236}">
                  <a16:creationId xmlns:a16="http://schemas.microsoft.com/office/drawing/2014/main" id="{83AE3770-CE40-FE24-3FDE-71950105E6A2}"/>
                </a:ext>
              </a:extLst>
            </p:cNvPr>
            <p:cNvSpPr/>
            <p:nvPr/>
          </p:nvSpPr>
          <p:spPr>
            <a:xfrm>
              <a:off x="4317400" y="4348475"/>
              <a:ext cx="37550" cy="23875"/>
            </a:xfrm>
            <a:custGeom>
              <a:avLst/>
              <a:gdLst/>
              <a:ahLst/>
              <a:cxnLst/>
              <a:rect l="l" t="t" r="r" b="b"/>
              <a:pathLst>
                <a:path w="1502" h="955" extrusionOk="0">
                  <a:moveTo>
                    <a:pt x="220" y="1"/>
                  </a:moveTo>
                  <a:lnTo>
                    <a:pt x="220" y="1"/>
                  </a:lnTo>
                  <a:cubicBezTo>
                    <a:pt x="207" y="20"/>
                    <a:pt x="194" y="39"/>
                    <a:pt x="181" y="59"/>
                  </a:cubicBezTo>
                  <a:cubicBezTo>
                    <a:pt x="26" y="297"/>
                    <a:pt x="1" y="555"/>
                    <a:pt x="129" y="632"/>
                  </a:cubicBezTo>
                  <a:cubicBezTo>
                    <a:pt x="151" y="646"/>
                    <a:pt x="176" y="652"/>
                    <a:pt x="204" y="652"/>
                  </a:cubicBezTo>
                  <a:cubicBezTo>
                    <a:pt x="297" y="652"/>
                    <a:pt x="420" y="583"/>
                    <a:pt x="529" y="464"/>
                  </a:cubicBezTo>
                  <a:lnTo>
                    <a:pt x="1295" y="954"/>
                  </a:lnTo>
                  <a:cubicBezTo>
                    <a:pt x="1424" y="948"/>
                    <a:pt x="1501" y="812"/>
                    <a:pt x="1456" y="696"/>
                  </a:cubicBezTo>
                  <a:lnTo>
                    <a:pt x="1456" y="696"/>
                  </a:lnTo>
                  <a:cubicBezTo>
                    <a:pt x="1456" y="696"/>
                    <a:pt x="1401" y="829"/>
                    <a:pt x="1296" y="829"/>
                  </a:cubicBezTo>
                  <a:cubicBezTo>
                    <a:pt x="1273" y="829"/>
                    <a:pt x="1247" y="822"/>
                    <a:pt x="1218" y="806"/>
                  </a:cubicBezTo>
                  <a:lnTo>
                    <a:pt x="1186" y="787"/>
                  </a:lnTo>
                  <a:lnTo>
                    <a:pt x="542" y="355"/>
                  </a:lnTo>
                  <a:cubicBezTo>
                    <a:pt x="542" y="355"/>
                    <a:pt x="364" y="569"/>
                    <a:pt x="218" y="569"/>
                  </a:cubicBezTo>
                  <a:cubicBezTo>
                    <a:pt x="212" y="569"/>
                    <a:pt x="206" y="568"/>
                    <a:pt x="200" y="568"/>
                  </a:cubicBezTo>
                  <a:cubicBezTo>
                    <a:pt x="233" y="561"/>
                    <a:pt x="265" y="542"/>
                    <a:pt x="290" y="522"/>
                  </a:cubicBezTo>
                  <a:cubicBezTo>
                    <a:pt x="376" y="457"/>
                    <a:pt x="265" y="325"/>
                    <a:pt x="179" y="325"/>
                  </a:cubicBezTo>
                  <a:cubicBezTo>
                    <a:pt x="155" y="325"/>
                    <a:pt x="132" y="336"/>
                    <a:pt x="117" y="361"/>
                  </a:cubicBezTo>
                  <a:cubicBezTo>
                    <a:pt x="104" y="374"/>
                    <a:pt x="97" y="387"/>
                    <a:pt x="91" y="407"/>
                  </a:cubicBezTo>
                  <a:cubicBezTo>
                    <a:pt x="91" y="245"/>
                    <a:pt x="213" y="14"/>
                    <a:pt x="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60;p51">
              <a:extLst>
                <a:ext uri="{FF2B5EF4-FFF2-40B4-BE49-F238E27FC236}">
                  <a16:creationId xmlns:a16="http://schemas.microsoft.com/office/drawing/2014/main" id="{72C2E277-506E-DD08-65C6-C7AA675B883E}"/>
                </a:ext>
              </a:extLst>
            </p:cNvPr>
            <p:cNvSpPr/>
            <p:nvPr/>
          </p:nvSpPr>
          <p:spPr>
            <a:xfrm>
              <a:off x="4327550" y="4342125"/>
              <a:ext cx="9525" cy="11525"/>
            </a:xfrm>
            <a:custGeom>
              <a:avLst/>
              <a:gdLst/>
              <a:ahLst/>
              <a:cxnLst/>
              <a:rect l="l" t="t" r="r" b="b"/>
              <a:pathLst>
                <a:path w="381" h="461" extrusionOk="0">
                  <a:moveTo>
                    <a:pt x="186" y="0"/>
                  </a:moveTo>
                  <a:cubicBezTo>
                    <a:pt x="130" y="0"/>
                    <a:pt x="64" y="26"/>
                    <a:pt x="0" y="68"/>
                  </a:cubicBezTo>
                  <a:cubicBezTo>
                    <a:pt x="41" y="48"/>
                    <a:pt x="83" y="38"/>
                    <a:pt x="127" y="38"/>
                  </a:cubicBezTo>
                  <a:cubicBezTo>
                    <a:pt x="153" y="38"/>
                    <a:pt x="180" y="41"/>
                    <a:pt x="207" y="49"/>
                  </a:cubicBezTo>
                  <a:cubicBezTo>
                    <a:pt x="380" y="94"/>
                    <a:pt x="290" y="429"/>
                    <a:pt x="284" y="461"/>
                  </a:cubicBezTo>
                  <a:cubicBezTo>
                    <a:pt x="368" y="268"/>
                    <a:pt x="368" y="87"/>
                    <a:pt x="265" y="23"/>
                  </a:cubicBezTo>
                  <a:cubicBezTo>
                    <a:pt x="242" y="7"/>
                    <a:pt x="215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61;p51">
              <a:extLst>
                <a:ext uri="{FF2B5EF4-FFF2-40B4-BE49-F238E27FC236}">
                  <a16:creationId xmlns:a16="http://schemas.microsoft.com/office/drawing/2014/main" id="{1D32014D-4CE5-6F6B-D82F-BE1899FD8E9F}"/>
                </a:ext>
              </a:extLst>
            </p:cNvPr>
            <p:cNvSpPr/>
            <p:nvPr/>
          </p:nvSpPr>
          <p:spPr>
            <a:xfrm>
              <a:off x="4324650" y="4350500"/>
              <a:ext cx="138350" cy="121425"/>
            </a:xfrm>
            <a:custGeom>
              <a:avLst/>
              <a:gdLst/>
              <a:ahLst/>
              <a:cxnLst/>
              <a:rect l="l" t="t" r="r" b="b"/>
              <a:pathLst>
                <a:path w="5534" h="4857" extrusionOk="0">
                  <a:moveTo>
                    <a:pt x="2761" y="0"/>
                  </a:moveTo>
                  <a:cubicBezTo>
                    <a:pt x="2309" y="0"/>
                    <a:pt x="1852" y="126"/>
                    <a:pt x="1443" y="390"/>
                  </a:cubicBezTo>
                  <a:cubicBezTo>
                    <a:pt x="316" y="1124"/>
                    <a:pt x="0" y="2625"/>
                    <a:pt x="728" y="3752"/>
                  </a:cubicBezTo>
                  <a:cubicBezTo>
                    <a:pt x="1192" y="4467"/>
                    <a:pt x="1974" y="4857"/>
                    <a:pt x="2769" y="4857"/>
                  </a:cubicBezTo>
                  <a:cubicBezTo>
                    <a:pt x="3221" y="4857"/>
                    <a:pt x="3678" y="4731"/>
                    <a:pt x="4084" y="4467"/>
                  </a:cubicBezTo>
                  <a:cubicBezTo>
                    <a:pt x="5212" y="3733"/>
                    <a:pt x="5534" y="2232"/>
                    <a:pt x="4799" y="1105"/>
                  </a:cubicBezTo>
                  <a:cubicBezTo>
                    <a:pt x="4335" y="390"/>
                    <a:pt x="3557" y="0"/>
                    <a:pt x="2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62;p51">
              <a:extLst>
                <a:ext uri="{FF2B5EF4-FFF2-40B4-BE49-F238E27FC236}">
                  <a16:creationId xmlns:a16="http://schemas.microsoft.com/office/drawing/2014/main" id="{E08DCDF6-772A-FD7A-7221-2F25E7B0F3AF}"/>
                </a:ext>
              </a:extLst>
            </p:cNvPr>
            <p:cNvSpPr/>
            <p:nvPr/>
          </p:nvSpPr>
          <p:spPr>
            <a:xfrm>
              <a:off x="4335450" y="4374250"/>
              <a:ext cx="129475" cy="97300"/>
            </a:xfrm>
            <a:custGeom>
              <a:avLst/>
              <a:gdLst/>
              <a:ahLst/>
              <a:cxnLst/>
              <a:rect l="l" t="t" r="r" b="b"/>
              <a:pathLst>
                <a:path w="5179" h="3892" extrusionOk="0">
                  <a:moveTo>
                    <a:pt x="4264" y="0"/>
                  </a:moveTo>
                  <a:lnTo>
                    <a:pt x="4264" y="0"/>
                  </a:lnTo>
                  <a:cubicBezTo>
                    <a:pt x="4548" y="960"/>
                    <a:pt x="4213" y="1991"/>
                    <a:pt x="3420" y="2603"/>
                  </a:cubicBezTo>
                  <a:cubicBezTo>
                    <a:pt x="3433" y="2480"/>
                    <a:pt x="3375" y="2358"/>
                    <a:pt x="3279" y="2281"/>
                  </a:cubicBezTo>
                  <a:cubicBezTo>
                    <a:pt x="3223" y="2241"/>
                    <a:pt x="3157" y="2223"/>
                    <a:pt x="3088" y="2223"/>
                  </a:cubicBezTo>
                  <a:cubicBezTo>
                    <a:pt x="2943" y="2223"/>
                    <a:pt x="2785" y="2306"/>
                    <a:pt x="2680" y="2454"/>
                  </a:cubicBezTo>
                  <a:cubicBezTo>
                    <a:pt x="2551" y="2641"/>
                    <a:pt x="2538" y="2867"/>
                    <a:pt x="2641" y="3008"/>
                  </a:cubicBezTo>
                  <a:cubicBezTo>
                    <a:pt x="2467" y="3060"/>
                    <a:pt x="2280" y="3092"/>
                    <a:pt x="2093" y="3105"/>
                  </a:cubicBezTo>
                  <a:cubicBezTo>
                    <a:pt x="2100" y="3099"/>
                    <a:pt x="2100" y="3092"/>
                    <a:pt x="2100" y="3086"/>
                  </a:cubicBezTo>
                  <a:cubicBezTo>
                    <a:pt x="2150" y="2979"/>
                    <a:pt x="2027" y="2906"/>
                    <a:pt x="1919" y="2906"/>
                  </a:cubicBezTo>
                  <a:cubicBezTo>
                    <a:pt x="1845" y="2906"/>
                    <a:pt x="1778" y="2940"/>
                    <a:pt x="1778" y="3021"/>
                  </a:cubicBezTo>
                  <a:cubicBezTo>
                    <a:pt x="1771" y="3047"/>
                    <a:pt x="1771" y="3079"/>
                    <a:pt x="1778" y="3105"/>
                  </a:cubicBezTo>
                  <a:cubicBezTo>
                    <a:pt x="1662" y="3099"/>
                    <a:pt x="1546" y="3086"/>
                    <a:pt x="1436" y="3060"/>
                  </a:cubicBezTo>
                  <a:cubicBezTo>
                    <a:pt x="863" y="2938"/>
                    <a:pt x="354" y="2616"/>
                    <a:pt x="6" y="2152"/>
                  </a:cubicBezTo>
                  <a:lnTo>
                    <a:pt x="0" y="2152"/>
                  </a:lnTo>
                  <a:cubicBezTo>
                    <a:pt x="315" y="3224"/>
                    <a:pt x="1296" y="3891"/>
                    <a:pt x="2333" y="3891"/>
                  </a:cubicBezTo>
                  <a:cubicBezTo>
                    <a:pt x="2698" y="3891"/>
                    <a:pt x="3069" y="3809"/>
                    <a:pt x="3420" y="3633"/>
                  </a:cubicBezTo>
                  <a:cubicBezTo>
                    <a:pt x="4773" y="2950"/>
                    <a:pt x="5179" y="1211"/>
                    <a:pt x="4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63;p51">
              <a:extLst>
                <a:ext uri="{FF2B5EF4-FFF2-40B4-BE49-F238E27FC236}">
                  <a16:creationId xmlns:a16="http://schemas.microsoft.com/office/drawing/2014/main" id="{3A9A968B-29F7-7707-9FEE-FB605A7763D6}"/>
                </a:ext>
              </a:extLst>
            </p:cNvPr>
            <p:cNvSpPr/>
            <p:nvPr/>
          </p:nvSpPr>
          <p:spPr>
            <a:xfrm>
              <a:off x="4359925" y="4366275"/>
              <a:ext cx="41875" cy="40150"/>
            </a:xfrm>
            <a:custGeom>
              <a:avLst/>
              <a:gdLst/>
              <a:ahLst/>
              <a:cxnLst/>
              <a:rect l="l" t="t" r="r" b="b"/>
              <a:pathLst>
                <a:path w="1675" h="1606" extrusionOk="0">
                  <a:moveTo>
                    <a:pt x="955" y="1"/>
                  </a:moveTo>
                  <a:cubicBezTo>
                    <a:pt x="688" y="1"/>
                    <a:pt x="405" y="168"/>
                    <a:pt x="238" y="455"/>
                  </a:cubicBezTo>
                  <a:cubicBezTo>
                    <a:pt x="0" y="848"/>
                    <a:pt x="84" y="1331"/>
                    <a:pt x="419" y="1524"/>
                  </a:cubicBezTo>
                  <a:cubicBezTo>
                    <a:pt x="513" y="1579"/>
                    <a:pt x="617" y="1605"/>
                    <a:pt x="724" y="1605"/>
                  </a:cubicBezTo>
                  <a:cubicBezTo>
                    <a:pt x="991" y="1605"/>
                    <a:pt x="1273" y="1442"/>
                    <a:pt x="1443" y="1157"/>
                  </a:cubicBezTo>
                  <a:cubicBezTo>
                    <a:pt x="1675" y="757"/>
                    <a:pt x="1591" y="274"/>
                    <a:pt x="1256" y="81"/>
                  </a:cubicBezTo>
                  <a:cubicBezTo>
                    <a:pt x="1164" y="26"/>
                    <a:pt x="1061" y="1"/>
                    <a:pt x="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64;p51">
              <a:extLst>
                <a:ext uri="{FF2B5EF4-FFF2-40B4-BE49-F238E27FC236}">
                  <a16:creationId xmlns:a16="http://schemas.microsoft.com/office/drawing/2014/main" id="{F37D4C66-5C24-BAFF-3322-A62A5A5696B9}"/>
                </a:ext>
              </a:extLst>
            </p:cNvPr>
            <p:cNvSpPr/>
            <p:nvPr/>
          </p:nvSpPr>
          <p:spPr>
            <a:xfrm>
              <a:off x="4404200" y="4401200"/>
              <a:ext cx="14525" cy="15550"/>
            </a:xfrm>
            <a:custGeom>
              <a:avLst/>
              <a:gdLst/>
              <a:ahLst/>
              <a:cxnLst/>
              <a:rect l="l" t="t" r="r" b="b"/>
              <a:pathLst>
                <a:path w="581" h="622" extrusionOk="0">
                  <a:moveTo>
                    <a:pt x="313" y="1"/>
                  </a:moveTo>
                  <a:cubicBezTo>
                    <a:pt x="186" y="1"/>
                    <a:pt x="68" y="105"/>
                    <a:pt x="33" y="256"/>
                  </a:cubicBezTo>
                  <a:cubicBezTo>
                    <a:pt x="0" y="423"/>
                    <a:pt x="78" y="591"/>
                    <a:pt x="226" y="616"/>
                  </a:cubicBezTo>
                  <a:cubicBezTo>
                    <a:pt x="243" y="620"/>
                    <a:pt x="259" y="622"/>
                    <a:pt x="276" y="622"/>
                  </a:cubicBezTo>
                  <a:cubicBezTo>
                    <a:pt x="399" y="622"/>
                    <a:pt x="514" y="519"/>
                    <a:pt x="548" y="365"/>
                  </a:cubicBezTo>
                  <a:cubicBezTo>
                    <a:pt x="580" y="198"/>
                    <a:pt x="496" y="37"/>
                    <a:pt x="355" y="4"/>
                  </a:cubicBezTo>
                  <a:cubicBezTo>
                    <a:pt x="341" y="2"/>
                    <a:pt x="327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65;p51">
              <a:extLst>
                <a:ext uri="{FF2B5EF4-FFF2-40B4-BE49-F238E27FC236}">
                  <a16:creationId xmlns:a16="http://schemas.microsoft.com/office/drawing/2014/main" id="{3F067CF4-85F8-7AAB-420A-3C3744CE9EE4}"/>
                </a:ext>
              </a:extLst>
            </p:cNvPr>
            <p:cNvSpPr/>
            <p:nvPr/>
          </p:nvSpPr>
          <p:spPr>
            <a:xfrm>
              <a:off x="4417400" y="4387600"/>
              <a:ext cx="23050" cy="17775"/>
            </a:xfrm>
            <a:custGeom>
              <a:avLst/>
              <a:gdLst/>
              <a:ahLst/>
              <a:cxnLst/>
              <a:rect l="l" t="t" r="r" b="b"/>
              <a:pathLst>
                <a:path w="922" h="711" extrusionOk="0">
                  <a:moveTo>
                    <a:pt x="303" y="0"/>
                  </a:moveTo>
                  <a:cubicBezTo>
                    <a:pt x="80" y="0"/>
                    <a:pt x="0" y="313"/>
                    <a:pt x="213" y="413"/>
                  </a:cubicBezTo>
                  <a:cubicBezTo>
                    <a:pt x="226" y="418"/>
                    <a:pt x="239" y="420"/>
                    <a:pt x="252" y="420"/>
                  </a:cubicBezTo>
                  <a:cubicBezTo>
                    <a:pt x="274" y="420"/>
                    <a:pt x="296" y="415"/>
                    <a:pt x="316" y="407"/>
                  </a:cubicBezTo>
                  <a:lnTo>
                    <a:pt x="316" y="407"/>
                  </a:lnTo>
                  <a:cubicBezTo>
                    <a:pt x="297" y="510"/>
                    <a:pt x="342" y="619"/>
                    <a:pt x="432" y="677"/>
                  </a:cubicBezTo>
                  <a:cubicBezTo>
                    <a:pt x="469" y="700"/>
                    <a:pt x="511" y="710"/>
                    <a:pt x="553" y="710"/>
                  </a:cubicBezTo>
                  <a:cubicBezTo>
                    <a:pt x="657" y="710"/>
                    <a:pt x="767" y="646"/>
                    <a:pt x="832" y="536"/>
                  </a:cubicBezTo>
                  <a:cubicBezTo>
                    <a:pt x="922" y="381"/>
                    <a:pt x="896" y="188"/>
                    <a:pt x="761" y="117"/>
                  </a:cubicBezTo>
                  <a:cubicBezTo>
                    <a:pt x="721" y="94"/>
                    <a:pt x="677" y="84"/>
                    <a:pt x="633" y="84"/>
                  </a:cubicBezTo>
                  <a:cubicBezTo>
                    <a:pt x="565" y="84"/>
                    <a:pt x="496" y="111"/>
                    <a:pt x="445" y="162"/>
                  </a:cubicBezTo>
                  <a:cubicBezTo>
                    <a:pt x="439" y="85"/>
                    <a:pt x="394" y="27"/>
                    <a:pt x="323" y="1"/>
                  </a:cubicBezTo>
                  <a:cubicBezTo>
                    <a:pt x="316" y="0"/>
                    <a:pt x="309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66;p51">
              <a:extLst>
                <a:ext uri="{FF2B5EF4-FFF2-40B4-BE49-F238E27FC236}">
                  <a16:creationId xmlns:a16="http://schemas.microsoft.com/office/drawing/2014/main" id="{335C0702-EDCF-94AF-6086-E2F3CA2DD3AC}"/>
                </a:ext>
              </a:extLst>
            </p:cNvPr>
            <p:cNvSpPr/>
            <p:nvPr/>
          </p:nvSpPr>
          <p:spPr>
            <a:xfrm>
              <a:off x="4353000" y="4420800"/>
              <a:ext cx="22875" cy="17550"/>
            </a:xfrm>
            <a:custGeom>
              <a:avLst/>
              <a:gdLst/>
              <a:ahLst/>
              <a:cxnLst/>
              <a:rect l="l" t="t" r="r" b="b"/>
              <a:pathLst>
                <a:path w="915" h="702" extrusionOk="0">
                  <a:moveTo>
                    <a:pt x="511" y="1"/>
                  </a:moveTo>
                  <a:cubicBezTo>
                    <a:pt x="460" y="1"/>
                    <a:pt x="407" y="9"/>
                    <a:pt x="354" y="26"/>
                  </a:cubicBezTo>
                  <a:cubicBezTo>
                    <a:pt x="135" y="96"/>
                    <a:pt x="0" y="303"/>
                    <a:pt x="65" y="483"/>
                  </a:cubicBezTo>
                  <a:cubicBezTo>
                    <a:pt x="109" y="620"/>
                    <a:pt x="249" y="701"/>
                    <a:pt x="411" y="701"/>
                  </a:cubicBezTo>
                  <a:cubicBezTo>
                    <a:pt x="462" y="701"/>
                    <a:pt x="514" y="693"/>
                    <a:pt x="567" y="676"/>
                  </a:cubicBezTo>
                  <a:cubicBezTo>
                    <a:pt x="786" y="605"/>
                    <a:pt x="915" y="406"/>
                    <a:pt x="857" y="219"/>
                  </a:cubicBezTo>
                  <a:cubicBezTo>
                    <a:pt x="813" y="82"/>
                    <a:pt x="67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62"/>
          <p:cNvSpPr txBox="1">
            <a:spLocks noGrp="1"/>
          </p:cNvSpPr>
          <p:nvPr>
            <p:ph type="title"/>
          </p:nvPr>
        </p:nvSpPr>
        <p:spPr>
          <a:xfrm>
            <a:off x="26095" y="3825"/>
            <a:ext cx="7781473" cy="10460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i="1" dirty="0">
                <a:solidFill>
                  <a:schemeClr val="bg2">
                    <a:lumMod val="60000"/>
                    <a:lumOff val="40000"/>
                  </a:schemeClr>
                </a:solidFill>
                <a:latin typeface="Broadway" panose="04040905080B02020502" pitchFamily="82" charset="0"/>
              </a:rPr>
              <a:t>-- Q4. Check what is </a:t>
            </a:r>
            <a:r>
              <a:rPr lang="en-US" b="1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Broadway" panose="04040905080B02020502" pitchFamily="82" charset="0"/>
              </a:rPr>
              <a:t>start_date</a:t>
            </a:r>
            <a:r>
              <a:rPr lang="en-US" b="1" i="1" dirty="0">
                <a:solidFill>
                  <a:schemeClr val="bg2">
                    <a:lumMod val="60000"/>
                    <a:lumOff val="40000"/>
                  </a:schemeClr>
                </a:solidFill>
                <a:latin typeface="Broadway" panose="04040905080B02020502" pitchFamily="82" charset="0"/>
              </a:rPr>
              <a:t> and </a:t>
            </a:r>
            <a:r>
              <a:rPr lang="en-US" b="1" i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Broadway" panose="04040905080B02020502" pitchFamily="82" charset="0"/>
              </a:rPr>
              <a:t>end_date</a:t>
            </a:r>
            <a:r>
              <a:rPr lang="en-US" b="1" i="1" dirty="0">
                <a:solidFill>
                  <a:schemeClr val="bg2">
                    <a:lumMod val="60000"/>
                    <a:lumOff val="40000"/>
                  </a:schemeClr>
                </a:solidFill>
                <a:latin typeface="Broadway" panose="04040905080B02020502" pitchFamily="82" charset="0"/>
              </a:rPr>
              <a:t>…</a:t>
            </a:r>
            <a:endParaRPr b="1" i="1" dirty="0">
              <a:solidFill>
                <a:schemeClr val="bg2">
                  <a:lumMod val="60000"/>
                  <a:lumOff val="40000"/>
                </a:schemeClr>
              </a:solidFill>
              <a:latin typeface="Broadway" panose="04040905080B02020502" pitchFamily="8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2" t="26656" r="56111" b="49958"/>
          <a:stretch/>
        </p:blipFill>
        <p:spPr>
          <a:xfrm>
            <a:off x="479365" y="1340207"/>
            <a:ext cx="3437467" cy="17610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6" t="58606" r="58148" b="29207"/>
          <a:stretch/>
        </p:blipFill>
        <p:spPr>
          <a:xfrm>
            <a:off x="4338815" y="3301999"/>
            <a:ext cx="4334935" cy="1490135"/>
          </a:xfrm>
          <a:prstGeom prst="rect">
            <a:avLst/>
          </a:prstGeom>
        </p:spPr>
      </p:pic>
      <p:sp>
        <p:nvSpPr>
          <p:cNvPr id="40" name="Google Shape;1063;p59"/>
          <p:cNvSpPr txBox="1">
            <a:spLocks/>
          </p:cNvSpPr>
          <p:nvPr/>
        </p:nvSpPr>
        <p:spPr>
          <a:xfrm>
            <a:off x="5198531" y="1798083"/>
            <a:ext cx="3031065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3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r>
              <a:rPr lang="en-US" dirty="0"/>
              <a:t> Result Grid</a:t>
            </a:r>
          </a:p>
        </p:txBody>
      </p:sp>
      <p:cxnSp>
        <p:nvCxnSpPr>
          <p:cNvPr id="41" name="Straight Arrow Connector 40"/>
          <p:cNvCxnSpPr>
            <a:cxnSpLocks/>
          </p:cNvCxnSpPr>
          <p:nvPr/>
        </p:nvCxnSpPr>
        <p:spPr>
          <a:xfrm flipH="1">
            <a:off x="6543166" y="2376879"/>
            <a:ext cx="341793" cy="8156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4" name="Google Shape;628;p51">
            <a:extLst>
              <a:ext uri="{FF2B5EF4-FFF2-40B4-BE49-F238E27FC236}">
                <a16:creationId xmlns:a16="http://schemas.microsoft.com/office/drawing/2014/main" id="{D6C3F91C-580E-F1C5-724E-F267F53E0982}"/>
              </a:ext>
            </a:extLst>
          </p:cNvPr>
          <p:cNvGrpSpPr/>
          <p:nvPr/>
        </p:nvGrpSpPr>
        <p:grpSpPr>
          <a:xfrm>
            <a:off x="7398170" y="916224"/>
            <a:ext cx="1662847" cy="1384999"/>
            <a:chOff x="4304200" y="4312250"/>
            <a:chExt cx="191325" cy="193700"/>
          </a:xfrm>
        </p:grpSpPr>
        <p:sp>
          <p:nvSpPr>
            <p:cNvPr id="5" name="Google Shape;629;p51">
              <a:extLst>
                <a:ext uri="{FF2B5EF4-FFF2-40B4-BE49-F238E27FC236}">
                  <a16:creationId xmlns:a16="http://schemas.microsoft.com/office/drawing/2014/main" id="{768CFD2A-75A0-AF5B-E969-020EB46C5235}"/>
                </a:ext>
              </a:extLst>
            </p:cNvPr>
            <p:cNvSpPr/>
            <p:nvPr/>
          </p:nvSpPr>
          <p:spPr>
            <a:xfrm>
              <a:off x="4390025" y="4365900"/>
              <a:ext cx="105500" cy="55400"/>
            </a:xfrm>
            <a:custGeom>
              <a:avLst/>
              <a:gdLst/>
              <a:ahLst/>
              <a:cxnLst/>
              <a:rect l="l" t="t" r="r" b="b"/>
              <a:pathLst>
                <a:path w="4220" h="2216" extrusionOk="0">
                  <a:moveTo>
                    <a:pt x="3481" y="1"/>
                  </a:moveTo>
                  <a:cubicBezTo>
                    <a:pt x="3456" y="1"/>
                    <a:pt x="3432" y="4"/>
                    <a:pt x="3408" y="12"/>
                  </a:cubicBezTo>
                  <a:cubicBezTo>
                    <a:pt x="3247" y="70"/>
                    <a:pt x="3183" y="328"/>
                    <a:pt x="3241" y="631"/>
                  </a:cubicBezTo>
                  <a:lnTo>
                    <a:pt x="1" y="1803"/>
                  </a:lnTo>
                  <a:lnTo>
                    <a:pt x="155" y="2215"/>
                  </a:lnTo>
                  <a:lnTo>
                    <a:pt x="2126" y="1507"/>
                  </a:lnTo>
                  <a:lnTo>
                    <a:pt x="2023" y="1429"/>
                  </a:lnTo>
                  <a:lnTo>
                    <a:pt x="2043" y="1416"/>
                  </a:lnTo>
                  <a:lnTo>
                    <a:pt x="3415" y="901"/>
                  </a:lnTo>
                  <a:cubicBezTo>
                    <a:pt x="3415" y="901"/>
                    <a:pt x="3621" y="1314"/>
                    <a:pt x="3846" y="1314"/>
                  </a:cubicBezTo>
                  <a:cubicBezTo>
                    <a:pt x="3852" y="1314"/>
                    <a:pt x="3859" y="1314"/>
                    <a:pt x="3865" y="1313"/>
                  </a:cubicBezTo>
                  <a:cubicBezTo>
                    <a:pt x="4220" y="1275"/>
                    <a:pt x="3994" y="515"/>
                    <a:pt x="3994" y="489"/>
                  </a:cubicBezTo>
                  <a:cubicBezTo>
                    <a:pt x="3956" y="405"/>
                    <a:pt x="3911" y="328"/>
                    <a:pt x="3859" y="257"/>
                  </a:cubicBezTo>
                  <a:cubicBezTo>
                    <a:pt x="3833" y="225"/>
                    <a:pt x="3807" y="193"/>
                    <a:pt x="3782" y="167"/>
                  </a:cubicBezTo>
                  <a:cubicBezTo>
                    <a:pt x="3684" y="59"/>
                    <a:pt x="3579" y="1"/>
                    <a:pt x="3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30;p51">
              <a:extLst>
                <a:ext uri="{FF2B5EF4-FFF2-40B4-BE49-F238E27FC236}">
                  <a16:creationId xmlns:a16="http://schemas.microsoft.com/office/drawing/2014/main" id="{993417AF-42C2-336D-B5F5-CE6774AF7362}"/>
                </a:ext>
              </a:extLst>
            </p:cNvPr>
            <p:cNvSpPr/>
            <p:nvPr/>
          </p:nvSpPr>
          <p:spPr>
            <a:xfrm>
              <a:off x="4483525" y="4382550"/>
              <a:ext cx="5875" cy="5025"/>
            </a:xfrm>
            <a:custGeom>
              <a:avLst/>
              <a:gdLst/>
              <a:ahLst/>
              <a:cxnLst/>
              <a:rect l="l" t="t" r="r" b="b"/>
              <a:pathLst>
                <a:path w="235" h="201" extrusionOk="0">
                  <a:moveTo>
                    <a:pt x="123" y="1"/>
                  </a:moveTo>
                  <a:cubicBezTo>
                    <a:pt x="55" y="1"/>
                    <a:pt x="0" y="81"/>
                    <a:pt x="35" y="151"/>
                  </a:cubicBezTo>
                  <a:cubicBezTo>
                    <a:pt x="56" y="185"/>
                    <a:pt x="91" y="201"/>
                    <a:pt x="126" y="201"/>
                  </a:cubicBezTo>
                  <a:cubicBezTo>
                    <a:pt x="166" y="201"/>
                    <a:pt x="205" y="180"/>
                    <a:pt x="222" y="139"/>
                  </a:cubicBezTo>
                  <a:cubicBezTo>
                    <a:pt x="235" y="81"/>
                    <a:pt x="203" y="23"/>
                    <a:pt x="145" y="3"/>
                  </a:cubicBezTo>
                  <a:cubicBezTo>
                    <a:pt x="138" y="1"/>
                    <a:pt x="130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31;p51">
              <a:extLst>
                <a:ext uri="{FF2B5EF4-FFF2-40B4-BE49-F238E27FC236}">
                  <a16:creationId xmlns:a16="http://schemas.microsoft.com/office/drawing/2014/main" id="{61AE5B1F-15BF-DB09-2350-1F3C3A5A20F4}"/>
                </a:ext>
              </a:extLst>
            </p:cNvPr>
            <p:cNvSpPr/>
            <p:nvPr/>
          </p:nvSpPr>
          <p:spPr>
            <a:xfrm>
              <a:off x="4435600" y="4378100"/>
              <a:ext cx="58800" cy="25475"/>
            </a:xfrm>
            <a:custGeom>
              <a:avLst/>
              <a:gdLst/>
              <a:ahLst/>
              <a:cxnLst/>
              <a:rect l="l" t="t" r="r" b="b"/>
              <a:pathLst>
                <a:path w="2352" h="1019" extrusionOk="0">
                  <a:moveTo>
                    <a:pt x="2171" y="1"/>
                  </a:moveTo>
                  <a:cubicBezTo>
                    <a:pt x="2171" y="20"/>
                    <a:pt x="2274" y="387"/>
                    <a:pt x="2223" y="626"/>
                  </a:cubicBezTo>
                  <a:cubicBezTo>
                    <a:pt x="2216" y="600"/>
                    <a:pt x="2210" y="581"/>
                    <a:pt x="2197" y="561"/>
                  </a:cubicBezTo>
                  <a:cubicBezTo>
                    <a:pt x="2178" y="505"/>
                    <a:pt x="2135" y="483"/>
                    <a:pt x="2086" y="483"/>
                  </a:cubicBezTo>
                  <a:cubicBezTo>
                    <a:pt x="1965" y="483"/>
                    <a:pt x="1809" y="619"/>
                    <a:pt x="1901" y="729"/>
                  </a:cubicBezTo>
                  <a:cubicBezTo>
                    <a:pt x="1927" y="774"/>
                    <a:pt x="1965" y="806"/>
                    <a:pt x="2010" y="825"/>
                  </a:cubicBezTo>
                  <a:cubicBezTo>
                    <a:pt x="1785" y="806"/>
                    <a:pt x="1592" y="413"/>
                    <a:pt x="1592" y="413"/>
                  </a:cubicBezTo>
                  <a:lnTo>
                    <a:pt x="522" y="813"/>
                  </a:lnTo>
                  <a:lnTo>
                    <a:pt x="464" y="838"/>
                  </a:lnTo>
                  <a:cubicBezTo>
                    <a:pt x="439" y="845"/>
                    <a:pt x="416" y="849"/>
                    <a:pt x="394" y="849"/>
                  </a:cubicBezTo>
                  <a:cubicBezTo>
                    <a:pt x="203" y="849"/>
                    <a:pt x="162" y="594"/>
                    <a:pt x="162" y="594"/>
                  </a:cubicBezTo>
                  <a:lnTo>
                    <a:pt x="162" y="594"/>
                  </a:lnTo>
                  <a:cubicBezTo>
                    <a:pt x="1" y="916"/>
                    <a:pt x="303" y="1019"/>
                    <a:pt x="303" y="1019"/>
                  </a:cubicBezTo>
                  <a:lnTo>
                    <a:pt x="1572" y="568"/>
                  </a:lnTo>
                  <a:cubicBezTo>
                    <a:pt x="1700" y="800"/>
                    <a:pt x="1874" y="947"/>
                    <a:pt x="2027" y="947"/>
                  </a:cubicBezTo>
                  <a:cubicBezTo>
                    <a:pt x="2052" y="947"/>
                    <a:pt x="2077" y="943"/>
                    <a:pt x="2100" y="935"/>
                  </a:cubicBezTo>
                  <a:cubicBezTo>
                    <a:pt x="2300" y="864"/>
                    <a:pt x="2352" y="490"/>
                    <a:pt x="2210" y="98"/>
                  </a:cubicBezTo>
                  <a:cubicBezTo>
                    <a:pt x="2197" y="65"/>
                    <a:pt x="2184" y="33"/>
                    <a:pt x="21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32;p51">
              <a:extLst>
                <a:ext uri="{FF2B5EF4-FFF2-40B4-BE49-F238E27FC236}">
                  <a16:creationId xmlns:a16="http://schemas.microsoft.com/office/drawing/2014/main" id="{360C8774-A2E0-BC5C-D928-37C23BCC1CCB}"/>
                </a:ext>
              </a:extLst>
            </p:cNvPr>
            <p:cNvSpPr/>
            <p:nvPr/>
          </p:nvSpPr>
          <p:spPr>
            <a:xfrm>
              <a:off x="4469575" y="4365750"/>
              <a:ext cx="15000" cy="15925"/>
            </a:xfrm>
            <a:custGeom>
              <a:avLst/>
              <a:gdLst/>
              <a:ahLst/>
              <a:cxnLst/>
              <a:rect l="l" t="t" r="r" b="b"/>
              <a:pathLst>
                <a:path w="600" h="637" extrusionOk="0">
                  <a:moveTo>
                    <a:pt x="303" y="0"/>
                  </a:moveTo>
                  <a:cubicBezTo>
                    <a:pt x="278" y="0"/>
                    <a:pt x="255" y="4"/>
                    <a:pt x="233" y="12"/>
                  </a:cubicBezTo>
                  <a:cubicBezTo>
                    <a:pt x="72" y="76"/>
                    <a:pt x="1" y="334"/>
                    <a:pt x="59" y="637"/>
                  </a:cubicBezTo>
                  <a:cubicBezTo>
                    <a:pt x="59" y="592"/>
                    <a:pt x="39" y="76"/>
                    <a:pt x="310" y="70"/>
                  </a:cubicBezTo>
                  <a:cubicBezTo>
                    <a:pt x="318" y="69"/>
                    <a:pt x="326" y="69"/>
                    <a:pt x="333" y="69"/>
                  </a:cubicBezTo>
                  <a:cubicBezTo>
                    <a:pt x="433" y="69"/>
                    <a:pt x="522" y="107"/>
                    <a:pt x="600" y="166"/>
                  </a:cubicBezTo>
                  <a:cubicBezTo>
                    <a:pt x="502" y="59"/>
                    <a:pt x="397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33;p51">
              <a:extLst>
                <a:ext uri="{FF2B5EF4-FFF2-40B4-BE49-F238E27FC236}">
                  <a16:creationId xmlns:a16="http://schemas.microsoft.com/office/drawing/2014/main" id="{1C46289B-1F65-242D-DE31-1A1EC7243343}"/>
                </a:ext>
              </a:extLst>
            </p:cNvPr>
            <p:cNvSpPr/>
            <p:nvPr/>
          </p:nvSpPr>
          <p:spPr>
            <a:xfrm>
              <a:off x="4386000" y="4312400"/>
              <a:ext cx="36425" cy="105025"/>
            </a:xfrm>
            <a:custGeom>
              <a:avLst/>
              <a:gdLst/>
              <a:ahLst/>
              <a:cxnLst/>
              <a:rect l="l" t="t" r="r" b="b"/>
              <a:pathLst>
                <a:path w="1457" h="4201" extrusionOk="0">
                  <a:moveTo>
                    <a:pt x="645" y="1"/>
                  </a:moveTo>
                  <a:cubicBezTo>
                    <a:pt x="555" y="7"/>
                    <a:pt x="464" y="27"/>
                    <a:pt x="381" y="52"/>
                  </a:cubicBezTo>
                  <a:cubicBezTo>
                    <a:pt x="342" y="65"/>
                    <a:pt x="303" y="78"/>
                    <a:pt x="271" y="97"/>
                  </a:cubicBezTo>
                  <a:cubicBezTo>
                    <a:pt x="110" y="168"/>
                    <a:pt x="1" y="278"/>
                    <a:pt x="7" y="400"/>
                  </a:cubicBezTo>
                  <a:cubicBezTo>
                    <a:pt x="7" y="574"/>
                    <a:pt x="233" y="716"/>
                    <a:pt x="535" y="761"/>
                  </a:cubicBezTo>
                  <a:lnTo>
                    <a:pt x="600" y="4201"/>
                  </a:lnTo>
                  <a:lnTo>
                    <a:pt x="1051" y="4188"/>
                  </a:lnTo>
                  <a:lnTo>
                    <a:pt x="1012" y="2094"/>
                  </a:lnTo>
                  <a:lnTo>
                    <a:pt x="902" y="2172"/>
                  </a:lnTo>
                  <a:lnTo>
                    <a:pt x="896" y="2146"/>
                  </a:lnTo>
                  <a:lnTo>
                    <a:pt x="851" y="677"/>
                  </a:lnTo>
                  <a:cubicBezTo>
                    <a:pt x="851" y="677"/>
                    <a:pt x="1334" y="619"/>
                    <a:pt x="1386" y="387"/>
                  </a:cubicBezTo>
                  <a:cubicBezTo>
                    <a:pt x="1456" y="40"/>
                    <a:pt x="671" y="7"/>
                    <a:pt x="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34;p51">
              <a:extLst>
                <a:ext uri="{FF2B5EF4-FFF2-40B4-BE49-F238E27FC236}">
                  <a16:creationId xmlns:a16="http://schemas.microsoft.com/office/drawing/2014/main" id="{6A8783A3-697B-AB60-E678-E9BF52A32BDA}"/>
                </a:ext>
              </a:extLst>
            </p:cNvPr>
            <p:cNvSpPr/>
            <p:nvPr/>
          </p:nvSpPr>
          <p:spPr>
            <a:xfrm>
              <a:off x="4404700" y="4315175"/>
              <a:ext cx="6450" cy="5275"/>
            </a:xfrm>
            <a:custGeom>
              <a:avLst/>
              <a:gdLst/>
              <a:ahLst/>
              <a:cxnLst/>
              <a:rect l="l" t="t" r="r" b="b"/>
              <a:pathLst>
                <a:path w="258" h="211" extrusionOk="0">
                  <a:moveTo>
                    <a:pt x="125" y="1"/>
                  </a:moveTo>
                  <a:cubicBezTo>
                    <a:pt x="90" y="1"/>
                    <a:pt x="56" y="16"/>
                    <a:pt x="32" y="44"/>
                  </a:cubicBezTo>
                  <a:cubicBezTo>
                    <a:pt x="0" y="135"/>
                    <a:pt x="71" y="210"/>
                    <a:pt x="147" y="210"/>
                  </a:cubicBezTo>
                  <a:cubicBezTo>
                    <a:pt x="179" y="210"/>
                    <a:pt x="212" y="197"/>
                    <a:pt x="238" y="167"/>
                  </a:cubicBezTo>
                  <a:cubicBezTo>
                    <a:pt x="257" y="109"/>
                    <a:pt x="238" y="44"/>
                    <a:pt x="187" y="19"/>
                  </a:cubicBezTo>
                  <a:cubicBezTo>
                    <a:pt x="167" y="7"/>
                    <a:pt x="146" y="1"/>
                    <a:pt x="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35;p51">
              <a:extLst>
                <a:ext uri="{FF2B5EF4-FFF2-40B4-BE49-F238E27FC236}">
                  <a16:creationId xmlns:a16="http://schemas.microsoft.com/office/drawing/2014/main" id="{F9098399-7529-2388-8F07-70111DBBD39C}"/>
                </a:ext>
              </a:extLst>
            </p:cNvPr>
            <p:cNvSpPr/>
            <p:nvPr/>
          </p:nvSpPr>
          <p:spPr>
            <a:xfrm>
              <a:off x="4400025" y="4312250"/>
              <a:ext cx="23675" cy="55300"/>
            </a:xfrm>
            <a:custGeom>
              <a:avLst/>
              <a:gdLst/>
              <a:ahLst/>
              <a:cxnLst/>
              <a:rect l="l" t="t" r="r" b="b"/>
              <a:pathLst>
                <a:path w="947" h="2212" extrusionOk="0">
                  <a:moveTo>
                    <a:pt x="210" y="0"/>
                  </a:moveTo>
                  <a:cubicBezTo>
                    <a:pt x="202" y="0"/>
                    <a:pt x="195" y="0"/>
                    <a:pt x="187" y="0"/>
                  </a:cubicBezTo>
                  <a:cubicBezTo>
                    <a:pt x="148" y="0"/>
                    <a:pt x="116" y="7"/>
                    <a:pt x="84" y="7"/>
                  </a:cubicBezTo>
                  <a:cubicBezTo>
                    <a:pt x="103" y="13"/>
                    <a:pt x="483" y="33"/>
                    <a:pt x="689" y="155"/>
                  </a:cubicBezTo>
                  <a:lnTo>
                    <a:pt x="618" y="155"/>
                  </a:lnTo>
                  <a:cubicBezTo>
                    <a:pt x="435" y="161"/>
                    <a:pt x="485" y="498"/>
                    <a:pt x="644" y="498"/>
                  </a:cubicBezTo>
                  <a:cubicBezTo>
                    <a:pt x="659" y="498"/>
                    <a:pt x="674" y="496"/>
                    <a:pt x="689" y="490"/>
                  </a:cubicBezTo>
                  <a:cubicBezTo>
                    <a:pt x="734" y="484"/>
                    <a:pt x="779" y="458"/>
                    <a:pt x="812" y="419"/>
                  </a:cubicBezTo>
                  <a:lnTo>
                    <a:pt x="812" y="419"/>
                  </a:lnTo>
                  <a:cubicBezTo>
                    <a:pt x="721" y="625"/>
                    <a:pt x="290" y="683"/>
                    <a:pt x="290" y="683"/>
                  </a:cubicBezTo>
                  <a:lnTo>
                    <a:pt x="322" y="1823"/>
                  </a:lnTo>
                  <a:lnTo>
                    <a:pt x="322" y="1888"/>
                  </a:lnTo>
                  <a:cubicBezTo>
                    <a:pt x="317" y="2078"/>
                    <a:pt x="153" y="2104"/>
                    <a:pt x="61" y="2104"/>
                  </a:cubicBezTo>
                  <a:cubicBezTo>
                    <a:pt x="25" y="2104"/>
                    <a:pt x="0" y="2100"/>
                    <a:pt x="0" y="2100"/>
                  </a:cubicBezTo>
                  <a:lnTo>
                    <a:pt x="0" y="2100"/>
                  </a:lnTo>
                  <a:cubicBezTo>
                    <a:pt x="84" y="2184"/>
                    <a:pt x="162" y="2212"/>
                    <a:pt x="229" y="2212"/>
                  </a:cubicBezTo>
                  <a:cubicBezTo>
                    <a:pt x="362" y="2212"/>
                    <a:pt x="451" y="2100"/>
                    <a:pt x="451" y="2100"/>
                  </a:cubicBezTo>
                  <a:lnTo>
                    <a:pt x="425" y="754"/>
                  </a:lnTo>
                  <a:cubicBezTo>
                    <a:pt x="728" y="696"/>
                    <a:pt x="947" y="548"/>
                    <a:pt x="947" y="374"/>
                  </a:cubicBezTo>
                  <a:cubicBezTo>
                    <a:pt x="941" y="165"/>
                    <a:pt x="618" y="0"/>
                    <a:pt x="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36;p51">
              <a:extLst>
                <a:ext uri="{FF2B5EF4-FFF2-40B4-BE49-F238E27FC236}">
                  <a16:creationId xmlns:a16="http://schemas.microsoft.com/office/drawing/2014/main" id="{A5320B5E-914C-327A-644F-676CE2B74064}"/>
                </a:ext>
              </a:extLst>
            </p:cNvPr>
            <p:cNvSpPr/>
            <p:nvPr/>
          </p:nvSpPr>
          <p:spPr>
            <a:xfrm>
              <a:off x="4386000" y="4314825"/>
              <a:ext cx="13400" cy="16450"/>
            </a:xfrm>
            <a:custGeom>
              <a:avLst/>
              <a:gdLst/>
              <a:ahLst/>
              <a:cxnLst/>
              <a:rect l="l" t="t" r="r" b="b"/>
              <a:pathLst>
                <a:path w="536" h="658" extrusionOk="0">
                  <a:moveTo>
                    <a:pt x="265" y="0"/>
                  </a:moveTo>
                  <a:lnTo>
                    <a:pt x="265" y="0"/>
                  </a:lnTo>
                  <a:cubicBezTo>
                    <a:pt x="104" y="71"/>
                    <a:pt x="1" y="181"/>
                    <a:pt x="1" y="297"/>
                  </a:cubicBezTo>
                  <a:cubicBezTo>
                    <a:pt x="7" y="471"/>
                    <a:pt x="233" y="612"/>
                    <a:pt x="535" y="657"/>
                  </a:cubicBezTo>
                  <a:cubicBezTo>
                    <a:pt x="497" y="645"/>
                    <a:pt x="1" y="496"/>
                    <a:pt x="84" y="239"/>
                  </a:cubicBezTo>
                  <a:cubicBezTo>
                    <a:pt x="117" y="142"/>
                    <a:pt x="181" y="52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7;p51">
              <a:extLst>
                <a:ext uri="{FF2B5EF4-FFF2-40B4-BE49-F238E27FC236}">
                  <a16:creationId xmlns:a16="http://schemas.microsoft.com/office/drawing/2014/main" id="{6EE1A504-AFF7-7399-33A7-CF3DB0EAD6DD}"/>
                </a:ext>
              </a:extLst>
            </p:cNvPr>
            <p:cNvSpPr/>
            <p:nvPr/>
          </p:nvSpPr>
          <p:spPr>
            <a:xfrm>
              <a:off x="4393100" y="4421750"/>
              <a:ext cx="67800" cy="71625"/>
            </a:xfrm>
            <a:custGeom>
              <a:avLst/>
              <a:gdLst/>
              <a:ahLst/>
              <a:cxnLst/>
              <a:rect l="l" t="t" r="r" b="b"/>
              <a:pathLst>
                <a:path w="2712" h="2865" extrusionOk="0">
                  <a:moveTo>
                    <a:pt x="277" y="1"/>
                  </a:moveTo>
                  <a:lnTo>
                    <a:pt x="0" y="239"/>
                  </a:lnTo>
                  <a:lnTo>
                    <a:pt x="1127" y="1521"/>
                  </a:lnTo>
                  <a:lnTo>
                    <a:pt x="1159" y="1418"/>
                  </a:lnTo>
                  <a:lnTo>
                    <a:pt x="1172" y="1430"/>
                  </a:lnTo>
                  <a:lnTo>
                    <a:pt x="1978" y="2313"/>
                  </a:lnTo>
                  <a:cubicBezTo>
                    <a:pt x="1978" y="2313"/>
                    <a:pt x="1707" y="2609"/>
                    <a:pt x="1797" y="2777"/>
                  </a:cubicBezTo>
                  <a:cubicBezTo>
                    <a:pt x="1830" y="2840"/>
                    <a:pt x="1886" y="2864"/>
                    <a:pt x="1952" y="2864"/>
                  </a:cubicBezTo>
                  <a:cubicBezTo>
                    <a:pt x="2153" y="2864"/>
                    <a:pt x="2446" y="2638"/>
                    <a:pt x="2461" y="2629"/>
                  </a:cubicBezTo>
                  <a:cubicBezTo>
                    <a:pt x="2512" y="2577"/>
                    <a:pt x="2557" y="2519"/>
                    <a:pt x="2596" y="2461"/>
                  </a:cubicBezTo>
                  <a:cubicBezTo>
                    <a:pt x="2615" y="2429"/>
                    <a:pt x="2628" y="2403"/>
                    <a:pt x="2641" y="2371"/>
                  </a:cubicBezTo>
                  <a:cubicBezTo>
                    <a:pt x="2705" y="2242"/>
                    <a:pt x="2712" y="2120"/>
                    <a:pt x="2647" y="2049"/>
                  </a:cubicBezTo>
                  <a:cubicBezTo>
                    <a:pt x="2608" y="2006"/>
                    <a:pt x="2548" y="1986"/>
                    <a:pt x="2477" y="1986"/>
                  </a:cubicBezTo>
                  <a:cubicBezTo>
                    <a:pt x="2375" y="1986"/>
                    <a:pt x="2250" y="2027"/>
                    <a:pt x="2126" y="2107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38;p51">
              <a:extLst>
                <a:ext uri="{FF2B5EF4-FFF2-40B4-BE49-F238E27FC236}">
                  <a16:creationId xmlns:a16="http://schemas.microsoft.com/office/drawing/2014/main" id="{40977930-0D76-A87F-47AC-E18EF8E03ECB}"/>
                </a:ext>
              </a:extLst>
            </p:cNvPr>
            <p:cNvSpPr/>
            <p:nvPr/>
          </p:nvSpPr>
          <p:spPr>
            <a:xfrm>
              <a:off x="4445750" y="4485125"/>
              <a:ext cx="4700" cy="4125"/>
            </a:xfrm>
            <a:custGeom>
              <a:avLst/>
              <a:gdLst/>
              <a:ahLst/>
              <a:cxnLst/>
              <a:rect l="l" t="t" r="r" b="b"/>
              <a:pathLst>
                <a:path w="188" h="165" extrusionOk="0">
                  <a:moveTo>
                    <a:pt x="108" y="0"/>
                  </a:moveTo>
                  <a:cubicBezTo>
                    <a:pt x="86" y="0"/>
                    <a:pt x="63" y="9"/>
                    <a:pt x="45" y="29"/>
                  </a:cubicBezTo>
                  <a:cubicBezTo>
                    <a:pt x="0" y="81"/>
                    <a:pt x="39" y="158"/>
                    <a:pt x="103" y="164"/>
                  </a:cubicBezTo>
                  <a:cubicBezTo>
                    <a:pt x="155" y="158"/>
                    <a:pt x="187" y="113"/>
                    <a:pt x="187" y="68"/>
                  </a:cubicBezTo>
                  <a:cubicBezTo>
                    <a:pt x="179" y="24"/>
                    <a:pt x="144" y="0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39;p51">
              <a:extLst>
                <a:ext uri="{FF2B5EF4-FFF2-40B4-BE49-F238E27FC236}">
                  <a16:creationId xmlns:a16="http://schemas.microsoft.com/office/drawing/2014/main" id="{44F082BF-E76D-C48B-16C8-0CA682ED6BB6}"/>
                </a:ext>
              </a:extLst>
            </p:cNvPr>
            <p:cNvSpPr/>
            <p:nvPr/>
          </p:nvSpPr>
          <p:spPr>
            <a:xfrm>
              <a:off x="4420975" y="4453900"/>
              <a:ext cx="33650" cy="40800"/>
            </a:xfrm>
            <a:custGeom>
              <a:avLst/>
              <a:gdLst/>
              <a:ahLst/>
              <a:cxnLst/>
              <a:rect l="l" t="t" r="r" b="b"/>
              <a:pathLst>
                <a:path w="1346" h="1632" extrusionOk="0">
                  <a:moveTo>
                    <a:pt x="242" y="0"/>
                  </a:moveTo>
                  <a:cubicBezTo>
                    <a:pt x="1" y="0"/>
                    <a:pt x="12" y="235"/>
                    <a:pt x="12" y="235"/>
                  </a:cubicBezTo>
                  <a:lnTo>
                    <a:pt x="740" y="1059"/>
                  </a:lnTo>
                  <a:cubicBezTo>
                    <a:pt x="579" y="1252"/>
                    <a:pt x="521" y="1459"/>
                    <a:pt x="618" y="1568"/>
                  </a:cubicBezTo>
                  <a:cubicBezTo>
                    <a:pt x="657" y="1611"/>
                    <a:pt x="716" y="1632"/>
                    <a:pt x="787" y="1632"/>
                  </a:cubicBezTo>
                  <a:cubicBezTo>
                    <a:pt x="927" y="1632"/>
                    <a:pt x="1114" y="1550"/>
                    <a:pt x="1281" y="1401"/>
                  </a:cubicBezTo>
                  <a:cubicBezTo>
                    <a:pt x="1307" y="1381"/>
                    <a:pt x="1326" y="1362"/>
                    <a:pt x="1346" y="1343"/>
                  </a:cubicBezTo>
                  <a:lnTo>
                    <a:pt x="1346" y="1343"/>
                  </a:lnTo>
                  <a:cubicBezTo>
                    <a:pt x="1333" y="1349"/>
                    <a:pt x="1082" y="1536"/>
                    <a:pt x="888" y="1568"/>
                  </a:cubicBezTo>
                  <a:cubicBezTo>
                    <a:pt x="901" y="1562"/>
                    <a:pt x="920" y="1549"/>
                    <a:pt x="933" y="1529"/>
                  </a:cubicBezTo>
                  <a:cubicBezTo>
                    <a:pt x="1026" y="1446"/>
                    <a:pt x="896" y="1307"/>
                    <a:pt x="795" y="1307"/>
                  </a:cubicBezTo>
                  <a:cubicBezTo>
                    <a:pt x="762" y="1307"/>
                    <a:pt x="733" y="1321"/>
                    <a:pt x="714" y="1355"/>
                  </a:cubicBezTo>
                  <a:cubicBezTo>
                    <a:pt x="689" y="1388"/>
                    <a:pt x="676" y="1426"/>
                    <a:pt x="676" y="1465"/>
                  </a:cubicBezTo>
                  <a:cubicBezTo>
                    <a:pt x="618" y="1291"/>
                    <a:pt x="863" y="1027"/>
                    <a:pt x="863" y="1027"/>
                  </a:cubicBezTo>
                  <a:lnTo>
                    <a:pt x="238" y="338"/>
                  </a:lnTo>
                  <a:lnTo>
                    <a:pt x="206" y="299"/>
                  </a:lnTo>
                  <a:cubicBezTo>
                    <a:pt x="70" y="132"/>
                    <a:pt x="289" y="3"/>
                    <a:pt x="289" y="3"/>
                  </a:cubicBezTo>
                  <a:cubicBezTo>
                    <a:pt x="273" y="1"/>
                    <a:pt x="257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40;p51">
              <a:extLst>
                <a:ext uri="{FF2B5EF4-FFF2-40B4-BE49-F238E27FC236}">
                  <a16:creationId xmlns:a16="http://schemas.microsoft.com/office/drawing/2014/main" id="{D12F2D9A-2C46-D879-E371-DB5B4126C78C}"/>
                </a:ext>
              </a:extLst>
            </p:cNvPr>
            <p:cNvSpPr/>
            <p:nvPr/>
          </p:nvSpPr>
          <p:spPr>
            <a:xfrm>
              <a:off x="4446400" y="4471225"/>
              <a:ext cx="14500" cy="9650"/>
            </a:xfrm>
            <a:custGeom>
              <a:avLst/>
              <a:gdLst/>
              <a:ahLst/>
              <a:cxnLst/>
              <a:rect l="l" t="t" r="r" b="b"/>
              <a:pathLst>
                <a:path w="580" h="386" extrusionOk="0">
                  <a:moveTo>
                    <a:pt x="350" y="0"/>
                  </a:moveTo>
                  <a:cubicBezTo>
                    <a:pt x="250" y="0"/>
                    <a:pt x="125" y="42"/>
                    <a:pt x="0" y="121"/>
                  </a:cubicBezTo>
                  <a:cubicBezTo>
                    <a:pt x="20" y="113"/>
                    <a:pt x="176" y="45"/>
                    <a:pt x="310" y="45"/>
                  </a:cubicBezTo>
                  <a:cubicBezTo>
                    <a:pt x="391" y="45"/>
                    <a:pt x="465" y="70"/>
                    <a:pt x="496" y="147"/>
                  </a:cubicBezTo>
                  <a:cubicBezTo>
                    <a:pt x="535" y="224"/>
                    <a:pt x="535" y="308"/>
                    <a:pt x="515" y="385"/>
                  </a:cubicBezTo>
                  <a:cubicBezTo>
                    <a:pt x="573" y="257"/>
                    <a:pt x="580" y="134"/>
                    <a:pt x="515" y="63"/>
                  </a:cubicBezTo>
                  <a:cubicBezTo>
                    <a:pt x="478" y="21"/>
                    <a:pt x="420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41;p51">
              <a:extLst>
                <a:ext uri="{FF2B5EF4-FFF2-40B4-BE49-F238E27FC236}">
                  <a16:creationId xmlns:a16="http://schemas.microsoft.com/office/drawing/2014/main" id="{F4181A9C-7204-1CC6-55ED-5850BA9C53F8}"/>
                </a:ext>
              </a:extLst>
            </p:cNvPr>
            <p:cNvSpPr/>
            <p:nvPr/>
          </p:nvSpPr>
          <p:spPr>
            <a:xfrm>
              <a:off x="4420150" y="4423350"/>
              <a:ext cx="53325" cy="21225"/>
            </a:xfrm>
            <a:custGeom>
              <a:avLst/>
              <a:gdLst/>
              <a:ahLst/>
              <a:cxnLst/>
              <a:rect l="l" t="t" r="r" b="b"/>
              <a:pathLst>
                <a:path w="2133" h="849" extrusionOk="0">
                  <a:moveTo>
                    <a:pt x="45" y="1"/>
                  </a:moveTo>
                  <a:lnTo>
                    <a:pt x="0" y="226"/>
                  </a:lnTo>
                  <a:lnTo>
                    <a:pt x="1044" y="452"/>
                  </a:lnTo>
                  <a:lnTo>
                    <a:pt x="1018" y="387"/>
                  </a:lnTo>
                  <a:lnTo>
                    <a:pt x="1031" y="387"/>
                  </a:lnTo>
                  <a:lnTo>
                    <a:pt x="1765" y="536"/>
                  </a:lnTo>
                  <a:cubicBezTo>
                    <a:pt x="1765" y="536"/>
                    <a:pt x="1739" y="787"/>
                    <a:pt x="1849" y="838"/>
                  </a:cubicBezTo>
                  <a:cubicBezTo>
                    <a:pt x="1863" y="845"/>
                    <a:pt x="1878" y="849"/>
                    <a:pt x="1891" y="849"/>
                  </a:cubicBezTo>
                  <a:cubicBezTo>
                    <a:pt x="2029" y="849"/>
                    <a:pt x="2120" y="528"/>
                    <a:pt x="2126" y="516"/>
                  </a:cubicBezTo>
                  <a:cubicBezTo>
                    <a:pt x="2132" y="471"/>
                    <a:pt x="2132" y="426"/>
                    <a:pt x="2132" y="381"/>
                  </a:cubicBezTo>
                  <a:cubicBezTo>
                    <a:pt x="2126" y="362"/>
                    <a:pt x="2126" y="336"/>
                    <a:pt x="2119" y="317"/>
                  </a:cubicBezTo>
                  <a:cubicBezTo>
                    <a:pt x="2106" y="233"/>
                    <a:pt x="2061" y="168"/>
                    <a:pt x="2003" y="156"/>
                  </a:cubicBezTo>
                  <a:cubicBezTo>
                    <a:pt x="1995" y="154"/>
                    <a:pt x="1987" y="153"/>
                    <a:pt x="1979" y="153"/>
                  </a:cubicBezTo>
                  <a:cubicBezTo>
                    <a:pt x="1896" y="153"/>
                    <a:pt x="1811" y="240"/>
                    <a:pt x="1759" y="375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42;p51">
              <a:extLst>
                <a:ext uri="{FF2B5EF4-FFF2-40B4-BE49-F238E27FC236}">
                  <a16:creationId xmlns:a16="http://schemas.microsoft.com/office/drawing/2014/main" id="{49EB0BB4-C11D-73EF-2254-BAD5ED68861E}"/>
                </a:ext>
              </a:extLst>
            </p:cNvPr>
            <p:cNvSpPr/>
            <p:nvPr/>
          </p:nvSpPr>
          <p:spPr>
            <a:xfrm>
              <a:off x="4467925" y="4437375"/>
              <a:ext cx="3825" cy="2525"/>
            </a:xfrm>
            <a:custGeom>
              <a:avLst/>
              <a:gdLst/>
              <a:ahLst/>
              <a:cxnLst/>
              <a:rect l="l" t="t" r="r" b="b"/>
              <a:pathLst>
                <a:path w="153" h="101" extrusionOk="0">
                  <a:moveTo>
                    <a:pt x="66" y="0"/>
                  </a:moveTo>
                  <a:cubicBezTo>
                    <a:pt x="56" y="0"/>
                    <a:pt x="47" y="4"/>
                    <a:pt x="41" y="13"/>
                  </a:cubicBezTo>
                  <a:cubicBezTo>
                    <a:pt x="1" y="43"/>
                    <a:pt x="46" y="100"/>
                    <a:pt x="84" y="100"/>
                  </a:cubicBezTo>
                  <a:cubicBezTo>
                    <a:pt x="94" y="100"/>
                    <a:pt x="105" y="96"/>
                    <a:pt x="112" y="84"/>
                  </a:cubicBezTo>
                  <a:cubicBezTo>
                    <a:pt x="153" y="58"/>
                    <a:pt x="104" y="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43;p51">
              <a:extLst>
                <a:ext uri="{FF2B5EF4-FFF2-40B4-BE49-F238E27FC236}">
                  <a16:creationId xmlns:a16="http://schemas.microsoft.com/office/drawing/2014/main" id="{B07D24CA-0B61-6EA3-06E8-7872938DA964}"/>
                </a:ext>
              </a:extLst>
            </p:cNvPr>
            <p:cNvSpPr/>
            <p:nvPr/>
          </p:nvSpPr>
          <p:spPr>
            <a:xfrm>
              <a:off x="4444625" y="4429150"/>
              <a:ext cx="28675" cy="16850"/>
            </a:xfrm>
            <a:custGeom>
              <a:avLst/>
              <a:gdLst/>
              <a:ahLst/>
              <a:cxnLst/>
              <a:rect l="l" t="t" r="r" b="b"/>
              <a:pathLst>
                <a:path w="1147" h="674" extrusionOk="0">
                  <a:moveTo>
                    <a:pt x="116" y="1"/>
                  </a:moveTo>
                  <a:lnTo>
                    <a:pt x="116" y="1"/>
                  </a:lnTo>
                  <a:cubicBezTo>
                    <a:pt x="26" y="39"/>
                    <a:pt x="0" y="149"/>
                    <a:pt x="65" y="220"/>
                  </a:cubicBezTo>
                  <a:lnTo>
                    <a:pt x="735" y="368"/>
                  </a:lnTo>
                  <a:cubicBezTo>
                    <a:pt x="722" y="529"/>
                    <a:pt x="773" y="651"/>
                    <a:pt x="863" y="671"/>
                  </a:cubicBezTo>
                  <a:cubicBezTo>
                    <a:pt x="871" y="673"/>
                    <a:pt x="879" y="674"/>
                    <a:pt x="887" y="674"/>
                  </a:cubicBezTo>
                  <a:cubicBezTo>
                    <a:pt x="985" y="674"/>
                    <a:pt x="1092" y="533"/>
                    <a:pt x="1134" y="342"/>
                  </a:cubicBezTo>
                  <a:cubicBezTo>
                    <a:pt x="1140" y="323"/>
                    <a:pt x="1147" y="304"/>
                    <a:pt x="1147" y="284"/>
                  </a:cubicBezTo>
                  <a:lnTo>
                    <a:pt x="1147" y="284"/>
                  </a:lnTo>
                  <a:cubicBezTo>
                    <a:pt x="1115" y="387"/>
                    <a:pt x="1063" y="484"/>
                    <a:pt x="999" y="574"/>
                  </a:cubicBezTo>
                  <a:cubicBezTo>
                    <a:pt x="1005" y="561"/>
                    <a:pt x="1005" y="548"/>
                    <a:pt x="1005" y="535"/>
                  </a:cubicBezTo>
                  <a:cubicBezTo>
                    <a:pt x="1018" y="482"/>
                    <a:pt x="968" y="455"/>
                    <a:pt x="918" y="455"/>
                  </a:cubicBezTo>
                  <a:cubicBezTo>
                    <a:pt x="872" y="455"/>
                    <a:pt x="825" y="479"/>
                    <a:pt x="831" y="529"/>
                  </a:cubicBezTo>
                  <a:cubicBezTo>
                    <a:pt x="831" y="555"/>
                    <a:pt x="838" y="581"/>
                    <a:pt x="851" y="600"/>
                  </a:cubicBezTo>
                  <a:cubicBezTo>
                    <a:pt x="760" y="529"/>
                    <a:pt x="786" y="310"/>
                    <a:pt x="786" y="310"/>
                  </a:cubicBezTo>
                  <a:lnTo>
                    <a:pt x="213" y="194"/>
                  </a:lnTo>
                  <a:lnTo>
                    <a:pt x="181" y="188"/>
                  </a:lnTo>
                  <a:cubicBezTo>
                    <a:pt x="52" y="149"/>
                    <a:pt x="116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44;p51">
              <a:extLst>
                <a:ext uri="{FF2B5EF4-FFF2-40B4-BE49-F238E27FC236}">
                  <a16:creationId xmlns:a16="http://schemas.microsoft.com/office/drawing/2014/main" id="{DB1881EC-27E0-A354-E0E5-0CC5D1F3E633}"/>
                </a:ext>
              </a:extLst>
            </p:cNvPr>
            <p:cNvSpPr/>
            <p:nvPr/>
          </p:nvSpPr>
          <p:spPr>
            <a:xfrm>
              <a:off x="4464100" y="4427150"/>
              <a:ext cx="9050" cy="5575"/>
            </a:xfrm>
            <a:custGeom>
              <a:avLst/>
              <a:gdLst/>
              <a:ahLst/>
              <a:cxnLst/>
              <a:rect l="l" t="t" r="r" b="b"/>
              <a:pathLst>
                <a:path w="362" h="223" extrusionOk="0">
                  <a:moveTo>
                    <a:pt x="221" y="1"/>
                  </a:moveTo>
                  <a:cubicBezTo>
                    <a:pt x="138" y="1"/>
                    <a:pt x="53" y="88"/>
                    <a:pt x="1" y="223"/>
                  </a:cubicBezTo>
                  <a:cubicBezTo>
                    <a:pt x="12" y="206"/>
                    <a:pt x="116" y="37"/>
                    <a:pt x="220" y="37"/>
                  </a:cubicBezTo>
                  <a:cubicBezTo>
                    <a:pt x="235" y="37"/>
                    <a:pt x="250" y="40"/>
                    <a:pt x="265" y="49"/>
                  </a:cubicBezTo>
                  <a:cubicBezTo>
                    <a:pt x="310" y="74"/>
                    <a:pt x="342" y="119"/>
                    <a:pt x="361" y="171"/>
                  </a:cubicBezTo>
                  <a:cubicBezTo>
                    <a:pt x="342" y="81"/>
                    <a:pt x="303" y="16"/>
                    <a:pt x="245" y="4"/>
                  </a:cubicBezTo>
                  <a:cubicBezTo>
                    <a:pt x="237" y="2"/>
                    <a:pt x="229" y="1"/>
                    <a:pt x="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45;p51">
              <a:extLst>
                <a:ext uri="{FF2B5EF4-FFF2-40B4-BE49-F238E27FC236}">
                  <a16:creationId xmlns:a16="http://schemas.microsoft.com/office/drawing/2014/main" id="{73692817-0077-B7C0-3969-8D9DE9675D65}"/>
                </a:ext>
              </a:extLst>
            </p:cNvPr>
            <p:cNvSpPr/>
            <p:nvPr/>
          </p:nvSpPr>
          <p:spPr>
            <a:xfrm>
              <a:off x="4410325" y="4348150"/>
              <a:ext cx="48325" cy="41100"/>
            </a:xfrm>
            <a:custGeom>
              <a:avLst/>
              <a:gdLst/>
              <a:ahLst/>
              <a:cxnLst/>
              <a:rect l="l" t="t" r="r" b="b"/>
              <a:pathLst>
                <a:path w="1933" h="1644" extrusionOk="0">
                  <a:moveTo>
                    <a:pt x="1424" y="1"/>
                  </a:moveTo>
                  <a:cubicBezTo>
                    <a:pt x="1390" y="1"/>
                    <a:pt x="1357" y="9"/>
                    <a:pt x="1327" y="27"/>
                  </a:cubicBezTo>
                  <a:cubicBezTo>
                    <a:pt x="1263" y="85"/>
                    <a:pt x="1276" y="220"/>
                    <a:pt x="1353" y="355"/>
                  </a:cubicBezTo>
                  <a:lnTo>
                    <a:pt x="0" y="1469"/>
                  </a:lnTo>
                  <a:lnTo>
                    <a:pt x="148" y="1643"/>
                  </a:lnTo>
                  <a:lnTo>
                    <a:pt x="966" y="967"/>
                  </a:lnTo>
                  <a:lnTo>
                    <a:pt x="902" y="948"/>
                  </a:lnTo>
                  <a:lnTo>
                    <a:pt x="915" y="935"/>
                  </a:lnTo>
                  <a:lnTo>
                    <a:pt x="1482" y="452"/>
                  </a:lnTo>
                  <a:cubicBezTo>
                    <a:pt x="1482" y="452"/>
                    <a:pt x="1619" y="584"/>
                    <a:pt x="1726" y="584"/>
                  </a:cubicBezTo>
                  <a:cubicBezTo>
                    <a:pt x="1742" y="584"/>
                    <a:pt x="1757" y="581"/>
                    <a:pt x="1772" y="574"/>
                  </a:cubicBezTo>
                  <a:cubicBezTo>
                    <a:pt x="1933" y="490"/>
                    <a:pt x="1694" y="168"/>
                    <a:pt x="1688" y="155"/>
                  </a:cubicBezTo>
                  <a:cubicBezTo>
                    <a:pt x="1656" y="123"/>
                    <a:pt x="1623" y="91"/>
                    <a:pt x="1585" y="65"/>
                  </a:cubicBezTo>
                  <a:cubicBezTo>
                    <a:pt x="1566" y="59"/>
                    <a:pt x="1553" y="46"/>
                    <a:pt x="1533" y="33"/>
                  </a:cubicBezTo>
                  <a:cubicBezTo>
                    <a:pt x="1502" y="12"/>
                    <a:pt x="1463" y="1"/>
                    <a:pt x="14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46;p51">
              <a:extLst>
                <a:ext uri="{FF2B5EF4-FFF2-40B4-BE49-F238E27FC236}">
                  <a16:creationId xmlns:a16="http://schemas.microsoft.com/office/drawing/2014/main" id="{C6FAEB56-594A-D4D0-61A0-A7AE185A5120}"/>
                </a:ext>
              </a:extLst>
            </p:cNvPr>
            <p:cNvSpPr/>
            <p:nvPr/>
          </p:nvSpPr>
          <p:spPr>
            <a:xfrm>
              <a:off x="4450425" y="4354600"/>
              <a:ext cx="3225" cy="3075"/>
            </a:xfrm>
            <a:custGeom>
              <a:avLst/>
              <a:gdLst/>
              <a:ahLst/>
              <a:cxnLst/>
              <a:rect l="l" t="t" r="r" b="b"/>
              <a:pathLst>
                <a:path w="129" h="123" extrusionOk="0">
                  <a:moveTo>
                    <a:pt x="65" y="0"/>
                  </a:moveTo>
                  <a:cubicBezTo>
                    <a:pt x="0" y="20"/>
                    <a:pt x="13" y="116"/>
                    <a:pt x="84" y="123"/>
                  </a:cubicBezTo>
                  <a:cubicBezTo>
                    <a:pt x="110" y="116"/>
                    <a:pt x="129" y="84"/>
                    <a:pt x="123" y="52"/>
                  </a:cubicBezTo>
                  <a:cubicBezTo>
                    <a:pt x="123" y="26"/>
                    <a:pt x="97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47;p51">
              <a:extLst>
                <a:ext uri="{FF2B5EF4-FFF2-40B4-BE49-F238E27FC236}">
                  <a16:creationId xmlns:a16="http://schemas.microsoft.com/office/drawing/2014/main" id="{582391E6-A6DC-7228-28D7-742AB2B1AA29}"/>
                </a:ext>
              </a:extLst>
            </p:cNvPr>
            <p:cNvSpPr/>
            <p:nvPr/>
          </p:nvSpPr>
          <p:spPr>
            <a:xfrm>
              <a:off x="4430450" y="4352025"/>
              <a:ext cx="27400" cy="20325"/>
            </a:xfrm>
            <a:custGeom>
              <a:avLst/>
              <a:gdLst/>
              <a:ahLst/>
              <a:cxnLst/>
              <a:rect l="l" t="t" r="r" b="b"/>
              <a:pathLst>
                <a:path w="1096" h="813" extrusionOk="0">
                  <a:moveTo>
                    <a:pt x="883" y="0"/>
                  </a:moveTo>
                  <a:cubicBezTo>
                    <a:pt x="947" y="84"/>
                    <a:pt x="992" y="187"/>
                    <a:pt x="1018" y="290"/>
                  </a:cubicBezTo>
                  <a:cubicBezTo>
                    <a:pt x="1012" y="277"/>
                    <a:pt x="1005" y="271"/>
                    <a:pt x="992" y="265"/>
                  </a:cubicBezTo>
                  <a:cubicBezTo>
                    <a:pt x="973" y="245"/>
                    <a:pt x="949" y="236"/>
                    <a:pt x="925" y="236"/>
                  </a:cubicBezTo>
                  <a:cubicBezTo>
                    <a:pt x="901" y="236"/>
                    <a:pt x="876" y="245"/>
                    <a:pt x="857" y="265"/>
                  </a:cubicBezTo>
                  <a:cubicBezTo>
                    <a:pt x="831" y="303"/>
                    <a:pt x="838" y="361"/>
                    <a:pt x="883" y="393"/>
                  </a:cubicBezTo>
                  <a:cubicBezTo>
                    <a:pt x="902" y="413"/>
                    <a:pt x="922" y="419"/>
                    <a:pt x="947" y="426"/>
                  </a:cubicBezTo>
                  <a:cubicBezTo>
                    <a:pt x="937" y="428"/>
                    <a:pt x="927" y="430"/>
                    <a:pt x="916" y="430"/>
                  </a:cubicBezTo>
                  <a:cubicBezTo>
                    <a:pt x="810" y="430"/>
                    <a:pt x="677" y="297"/>
                    <a:pt x="677" y="297"/>
                  </a:cubicBezTo>
                  <a:lnTo>
                    <a:pt x="232" y="670"/>
                  </a:lnTo>
                  <a:lnTo>
                    <a:pt x="207" y="696"/>
                  </a:lnTo>
                  <a:cubicBezTo>
                    <a:pt x="184" y="713"/>
                    <a:pt x="163" y="719"/>
                    <a:pt x="144" y="719"/>
                  </a:cubicBezTo>
                  <a:cubicBezTo>
                    <a:pt x="71" y="719"/>
                    <a:pt x="20" y="632"/>
                    <a:pt x="20" y="632"/>
                  </a:cubicBezTo>
                  <a:lnTo>
                    <a:pt x="20" y="632"/>
                  </a:lnTo>
                  <a:cubicBezTo>
                    <a:pt x="0" y="722"/>
                    <a:pt x="71" y="812"/>
                    <a:pt x="161" y="812"/>
                  </a:cubicBezTo>
                  <a:lnTo>
                    <a:pt x="696" y="374"/>
                  </a:lnTo>
                  <a:cubicBezTo>
                    <a:pt x="775" y="444"/>
                    <a:pt x="861" y="485"/>
                    <a:pt x="929" y="485"/>
                  </a:cubicBezTo>
                  <a:cubicBezTo>
                    <a:pt x="961" y="485"/>
                    <a:pt x="989" y="476"/>
                    <a:pt x="1012" y="458"/>
                  </a:cubicBezTo>
                  <a:cubicBezTo>
                    <a:pt x="1095" y="393"/>
                    <a:pt x="1057" y="200"/>
                    <a:pt x="922" y="39"/>
                  </a:cubicBezTo>
                  <a:cubicBezTo>
                    <a:pt x="909" y="26"/>
                    <a:pt x="896" y="13"/>
                    <a:pt x="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48;p51">
              <a:extLst>
                <a:ext uri="{FF2B5EF4-FFF2-40B4-BE49-F238E27FC236}">
                  <a16:creationId xmlns:a16="http://schemas.microsoft.com/office/drawing/2014/main" id="{7642F44E-E130-B7C0-EF23-BC4BC70E97E8}"/>
                </a:ext>
              </a:extLst>
            </p:cNvPr>
            <p:cNvSpPr/>
            <p:nvPr/>
          </p:nvSpPr>
          <p:spPr>
            <a:xfrm>
              <a:off x="4441550" y="4348150"/>
              <a:ext cx="7125" cy="8900"/>
            </a:xfrm>
            <a:custGeom>
              <a:avLst/>
              <a:gdLst/>
              <a:ahLst/>
              <a:cxnLst/>
              <a:rect l="l" t="t" r="r" b="b"/>
              <a:pathLst>
                <a:path w="285" h="356" extrusionOk="0">
                  <a:moveTo>
                    <a:pt x="172" y="1"/>
                  </a:moveTo>
                  <a:cubicBezTo>
                    <a:pt x="140" y="1"/>
                    <a:pt x="108" y="9"/>
                    <a:pt x="78" y="27"/>
                  </a:cubicBezTo>
                  <a:cubicBezTo>
                    <a:pt x="14" y="85"/>
                    <a:pt x="27" y="213"/>
                    <a:pt x="104" y="355"/>
                  </a:cubicBezTo>
                  <a:cubicBezTo>
                    <a:pt x="97" y="329"/>
                    <a:pt x="1" y="85"/>
                    <a:pt x="130" y="39"/>
                  </a:cubicBezTo>
                  <a:cubicBezTo>
                    <a:pt x="156" y="28"/>
                    <a:pt x="186" y="21"/>
                    <a:pt x="218" y="21"/>
                  </a:cubicBezTo>
                  <a:cubicBezTo>
                    <a:pt x="240" y="21"/>
                    <a:pt x="263" y="25"/>
                    <a:pt x="284" y="33"/>
                  </a:cubicBezTo>
                  <a:cubicBezTo>
                    <a:pt x="249" y="12"/>
                    <a:pt x="211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49;p51">
              <a:extLst>
                <a:ext uri="{FF2B5EF4-FFF2-40B4-BE49-F238E27FC236}">
                  <a16:creationId xmlns:a16="http://schemas.microsoft.com/office/drawing/2014/main" id="{03AD288E-D770-EFD0-F426-32228914D081}"/>
                </a:ext>
              </a:extLst>
            </p:cNvPr>
            <p:cNvSpPr/>
            <p:nvPr/>
          </p:nvSpPr>
          <p:spPr>
            <a:xfrm>
              <a:off x="4304200" y="4418375"/>
              <a:ext cx="66850" cy="39700"/>
            </a:xfrm>
            <a:custGeom>
              <a:avLst/>
              <a:gdLst/>
              <a:ahLst/>
              <a:cxnLst/>
              <a:rect l="l" t="t" r="r" b="b"/>
              <a:pathLst>
                <a:path w="2674" h="1588" extrusionOk="0">
                  <a:moveTo>
                    <a:pt x="2558" y="0"/>
                  </a:moveTo>
                  <a:lnTo>
                    <a:pt x="1327" y="548"/>
                  </a:lnTo>
                  <a:lnTo>
                    <a:pt x="1398" y="599"/>
                  </a:lnTo>
                  <a:lnTo>
                    <a:pt x="1385" y="606"/>
                  </a:lnTo>
                  <a:lnTo>
                    <a:pt x="529" y="1005"/>
                  </a:lnTo>
                  <a:cubicBezTo>
                    <a:pt x="529" y="1005"/>
                    <a:pt x="382" y="759"/>
                    <a:pt x="245" y="759"/>
                  </a:cubicBezTo>
                  <a:cubicBezTo>
                    <a:pt x="239" y="759"/>
                    <a:pt x="232" y="759"/>
                    <a:pt x="226" y="760"/>
                  </a:cubicBezTo>
                  <a:cubicBezTo>
                    <a:pt x="0" y="805"/>
                    <a:pt x="181" y="1276"/>
                    <a:pt x="181" y="1295"/>
                  </a:cubicBezTo>
                  <a:cubicBezTo>
                    <a:pt x="207" y="1346"/>
                    <a:pt x="239" y="1392"/>
                    <a:pt x="277" y="1437"/>
                  </a:cubicBezTo>
                  <a:cubicBezTo>
                    <a:pt x="297" y="1456"/>
                    <a:pt x="316" y="1475"/>
                    <a:pt x="335" y="1495"/>
                  </a:cubicBezTo>
                  <a:cubicBezTo>
                    <a:pt x="398" y="1558"/>
                    <a:pt x="465" y="1588"/>
                    <a:pt x="522" y="1588"/>
                  </a:cubicBezTo>
                  <a:cubicBezTo>
                    <a:pt x="540" y="1588"/>
                    <a:pt x="558" y="1585"/>
                    <a:pt x="574" y="1578"/>
                  </a:cubicBezTo>
                  <a:cubicBezTo>
                    <a:pt x="677" y="1533"/>
                    <a:pt x="703" y="1359"/>
                    <a:pt x="657" y="1173"/>
                  </a:cubicBezTo>
                  <a:lnTo>
                    <a:pt x="2674" y="264"/>
                  </a:lnTo>
                  <a:lnTo>
                    <a:pt x="25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50;p51">
              <a:extLst>
                <a:ext uri="{FF2B5EF4-FFF2-40B4-BE49-F238E27FC236}">
                  <a16:creationId xmlns:a16="http://schemas.microsoft.com/office/drawing/2014/main" id="{292C64F8-4702-65AE-3538-599CBE527E5B}"/>
                </a:ext>
              </a:extLst>
            </p:cNvPr>
            <p:cNvSpPr/>
            <p:nvPr/>
          </p:nvSpPr>
          <p:spPr>
            <a:xfrm>
              <a:off x="4308700" y="4444450"/>
              <a:ext cx="3700" cy="3275"/>
            </a:xfrm>
            <a:custGeom>
              <a:avLst/>
              <a:gdLst/>
              <a:ahLst/>
              <a:cxnLst/>
              <a:rect l="l" t="t" r="r" b="b"/>
              <a:pathLst>
                <a:path w="148" h="131" extrusionOk="0">
                  <a:moveTo>
                    <a:pt x="67" y="0"/>
                  </a:moveTo>
                  <a:cubicBezTo>
                    <a:pt x="40" y="0"/>
                    <a:pt x="14" y="17"/>
                    <a:pt x="7" y="46"/>
                  </a:cubicBezTo>
                  <a:cubicBezTo>
                    <a:pt x="1" y="84"/>
                    <a:pt x="27" y="117"/>
                    <a:pt x="59" y="130"/>
                  </a:cubicBezTo>
                  <a:cubicBezTo>
                    <a:pt x="62" y="130"/>
                    <a:pt x="65" y="130"/>
                    <a:pt x="68" y="130"/>
                  </a:cubicBezTo>
                  <a:cubicBezTo>
                    <a:pt x="120" y="130"/>
                    <a:pt x="148" y="76"/>
                    <a:pt x="123" y="33"/>
                  </a:cubicBezTo>
                  <a:cubicBezTo>
                    <a:pt x="109" y="10"/>
                    <a:pt x="88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51;p51">
              <a:extLst>
                <a:ext uri="{FF2B5EF4-FFF2-40B4-BE49-F238E27FC236}">
                  <a16:creationId xmlns:a16="http://schemas.microsoft.com/office/drawing/2014/main" id="{576FD75E-6805-7876-E0B3-FE8C99228A89}"/>
                </a:ext>
              </a:extLst>
            </p:cNvPr>
            <p:cNvSpPr/>
            <p:nvPr/>
          </p:nvSpPr>
          <p:spPr>
            <a:xfrm>
              <a:off x="4305175" y="4432050"/>
              <a:ext cx="36575" cy="18875"/>
            </a:xfrm>
            <a:custGeom>
              <a:avLst/>
              <a:gdLst/>
              <a:ahLst/>
              <a:cxnLst/>
              <a:rect l="l" t="t" r="r" b="b"/>
              <a:pathLst>
                <a:path w="1463" h="755" extrusionOk="0">
                  <a:moveTo>
                    <a:pt x="1288" y="1"/>
                  </a:moveTo>
                  <a:lnTo>
                    <a:pt x="503" y="355"/>
                  </a:lnTo>
                  <a:cubicBezTo>
                    <a:pt x="414" y="219"/>
                    <a:pt x="300" y="134"/>
                    <a:pt x="205" y="134"/>
                  </a:cubicBezTo>
                  <a:cubicBezTo>
                    <a:pt x="183" y="134"/>
                    <a:pt x="161" y="139"/>
                    <a:pt x="142" y="149"/>
                  </a:cubicBezTo>
                  <a:cubicBezTo>
                    <a:pt x="19" y="213"/>
                    <a:pt x="0" y="452"/>
                    <a:pt x="110" y="696"/>
                  </a:cubicBezTo>
                  <a:cubicBezTo>
                    <a:pt x="122" y="715"/>
                    <a:pt x="134" y="733"/>
                    <a:pt x="141" y="752"/>
                  </a:cubicBezTo>
                  <a:lnTo>
                    <a:pt x="141" y="752"/>
                  </a:lnTo>
                  <a:cubicBezTo>
                    <a:pt x="96" y="624"/>
                    <a:pt x="77" y="489"/>
                    <a:pt x="77" y="355"/>
                  </a:cubicBezTo>
                  <a:lnTo>
                    <a:pt x="77" y="355"/>
                  </a:lnTo>
                  <a:cubicBezTo>
                    <a:pt x="84" y="368"/>
                    <a:pt x="90" y="381"/>
                    <a:pt x="97" y="394"/>
                  </a:cubicBezTo>
                  <a:cubicBezTo>
                    <a:pt x="110" y="424"/>
                    <a:pt x="135" y="436"/>
                    <a:pt x="163" y="436"/>
                  </a:cubicBezTo>
                  <a:cubicBezTo>
                    <a:pt x="242" y="436"/>
                    <a:pt x="344" y="338"/>
                    <a:pt x="277" y="271"/>
                  </a:cubicBezTo>
                  <a:cubicBezTo>
                    <a:pt x="258" y="246"/>
                    <a:pt x="232" y="226"/>
                    <a:pt x="206" y="213"/>
                  </a:cubicBezTo>
                  <a:cubicBezTo>
                    <a:pt x="348" y="213"/>
                    <a:pt x="490" y="458"/>
                    <a:pt x="490" y="458"/>
                  </a:cubicBezTo>
                  <a:lnTo>
                    <a:pt x="1160" y="149"/>
                  </a:lnTo>
                  <a:lnTo>
                    <a:pt x="1192" y="130"/>
                  </a:lnTo>
                  <a:cubicBezTo>
                    <a:pt x="1213" y="122"/>
                    <a:pt x="1232" y="119"/>
                    <a:pt x="1249" y="119"/>
                  </a:cubicBezTo>
                  <a:cubicBezTo>
                    <a:pt x="1364" y="119"/>
                    <a:pt x="1398" y="265"/>
                    <a:pt x="1398" y="265"/>
                  </a:cubicBezTo>
                  <a:cubicBezTo>
                    <a:pt x="1462" y="162"/>
                    <a:pt x="1404" y="33"/>
                    <a:pt x="1288" y="1"/>
                  </a:cubicBezTo>
                  <a:close/>
                  <a:moveTo>
                    <a:pt x="141" y="752"/>
                  </a:moveTo>
                  <a:lnTo>
                    <a:pt x="141" y="752"/>
                  </a:lnTo>
                  <a:cubicBezTo>
                    <a:pt x="141" y="753"/>
                    <a:pt x="141" y="754"/>
                    <a:pt x="142" y="754"/>
                  </a:cubicBezTo>
                  <a:cubicBezTo>
                    <a:pt x="141" y="754"/>
                    <a:pt x="141" y="753"/>
                    <a:pt x="141" y="7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52;p51">
              <a:extLst>
                <a:ext uri="{FF2B5EF4-FFF2-40B4-BE49-F238E27FC236}">
                  <a16:creationId xmlns:a16="http://schemas.microsoft.com/office/drawing/2014/main" id="{33FC8D8D-7E8A-031F-E154-7B8398EFD354}"/>
                </a:ext>
              </a:extLst>
            </p:cNvPr>
            <p:cNvSpPr/>
            <p:nvPr/>
          </p:nvSpPr>
          <p:spPr>
            <a:xfrm>
              <a:off x="4312575" y="4447525"/>
              <a:ext cx="9350" cy="10475"/>
            </a:xfrm>
            <a:custGeom>
              <a:avLst/>
              <a:gdLst/>
              <a:ahLst/>
              <a:cxnLst/>
              <a:rect l="l" t="t" r="r" b="b"/>
              <a:pathLst>
                <a:path w="374" h="419" extrusionOk="0">
                  <a:moveTo>
                    <a:pt x="322" y="0"/>
                  </a:moveTo>
                  <a:cubicBezTo>
                    <a:pt x="322" y="32"/>
                    <a:pt x="361" y="361"/>
                    <a:pt x="187" y="374"/>
                  </a:cubicBezTo>
                  <a:cubicBezTo>
                    <a:pt x="177" y="375"/>
                    <a:pt x="166" y="375"/>
                    <a:pt x="155" y="375"/>
                  </a:cubicBezTo>
                  <a:cubicBezTo>
                    <a:pt x="100" y="375"/>
                    <a:pt x="44" y="361"/>
                    <a:pt x="0" y="329"/>
                  </a:cubicBezTo>
                  <a:lnTo>
                    <a:pt x="0" y="329"/>
                  </a:lnTo>
                  <a:cubicBezTo>
                    <a:pt x="62" y="386"/>
                    <a:pt x="128" y="418"/>
                    <a:pt x="184" y="418"/>
                  </a:cubicBezTo>
                  <a:cubicBezTo>
                    <a:pt x="203" y="418"/>
                    <a:pt x="222" y="414"/>
                    <a:pt x="239" y="406"/>
                  </a:cubicBezTo>
                  <a:cubicBezTo>
                    <a:pt x="342" y="361"/>
                    <a:pt x="374" y="193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53;p51">
              <a:extLst>
                <a:ext uri="{FF2B5EF4-FFF2-40B4-BE49-F238E27FC236}">
                  <a16:creationId xmlns:a16="http://schemas.microsoft.com/office/drawing/2014/main" id="{A73AC872-7CB6-BB95-ACB2-85FD318B4F91}"/>
                </a:ext>
              </a:extLst>
            </p:cNvPr>
            <p:cNvSpPr/>
            <p:nvPr/>
          </p:nvSpPr>
          <p:spPr>
            <a:xfrm>
              <a:off x="4345575" y="4401950"/>
              <a:ext cx="49800" cy="102950"/>
            </a:xfrm>
            <a:custGeom>
              <a:avLst/>
              <a:gdLst/>
              <a:ahLst/>
              <a:cxnLst/>
              <a:rect l="l" t="t" r="r" b="b"/>
              <a:pathLst>
                <a:path w="1992" h="4118" extrusionOk="0">
                  <a:moveTo>
                    <a:pt x="1560" y="0"/>
                  </a:moveTo>
                  <a:lnTo>
                    <a:pt x="639" y="3318"/>
                  </a:lnTo>
                  <a:cubicBezTo>
                    <a:pt x="595" y="3313"/>
                    <a:pt x="552" y="3311"/>
                    <a:pt x="511" y="3311"/>
                  </a:cubicBezTo>
                  <a:cubicBezTo>
                    <a:pt x="262" y="3311"/>
                    <a:pt x="72" y="3393"/>
                    <a:pt x="33" y="3537"/>
                  </a:cubicBezTo>
                  <a:cubicBezTo>
                    <a:pt x="1" y="3652"/>
                    <a:pt x="72" y="3781"/>
                    <a:pt x="207" y="3891"/>
                  </a:cubicBezTo>
                  <a:cubicBezTo>
                    <a:pt x="239" y="3917"/>
                    <a:pt x="271" y="3942"/>
                    <a:pt x="310" y="3962"/>
                  </a:cubicBezTo>
                  <a:cubicBezTo>
                    <a:pt x="387" y="4007"/>
                    <a:pt x="465" y="4045"/>
                    <a:pt x="548" y="4078"/>
                  </a:cubicBezTo>
                  <a:cubicBezTo>
                    <a:pt x="564" y="4078"/>
                    <a:pt x="755" y="4117"/>
                    <a:pt x="948" y="4117"/>
                  </a:cubicBezTo>
                  <a:cubicBezTo>
                    <a:pt x="1152" y="4117"/>
                    <a:pt x="1360" y="4073"/>
                    <a:pt x="1366" y="3891"/>
                  </a:cubicBezTo>
                  <a:cubicBezTo>
                    <a:pt x="1373" y="3652"/>
                    <a:pt x="922" y="3472"/>
                    <a:pt x="922" y="3472"/>
                  </a:cubicBezTo>
                  <a:lnTo>
                    <a:pt x="1328" y="2068"/>
                  </a:lnTo>
                  <a:lnTo>
                    <a:pt x="1341" y="2042"/>
                  </a:lnTo>
                  <a:lnTo>
                    <a:pt x="1431" y="2145"/>
                  </a:lnTo>
                  <a:lnTo>
                    <a:pt x="1991" y="12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54;p51">
              <a:extLst>
                <a:ext uri="{FF2B5EF4-FFF2-40B4-BE49-F238E27FC236}">
                  <a16:creationId xmlns:a16="http://schemas.microsoft.com/office/drawing/2014/main" id="{F0DB0ADA-3FE8-364D-634A-866BE2BC5859}"/>
                </a:ext>
              </a:extLst>
            </p:cNvPr>
            <p:cNvSpPr/>
            <p:nvPr/>
          </p:nvSpPr>
          <p:spPr>
            <a:xfrm>
              <a:off x="4363250" y="4497725"/>
              <a:ext cx="5875" cy="4900"/>
            </a:xfrm>
            <a:custGeom>
              <a:avLst/>
              <a:gdLst/>
              <a:ahLst/>
              <a:cxnLst/>
              <a:rect l="l" t="t" r="r" b="b"/>
              <a:pathLst>
                <a:path w="235" h="196" extrusionOk="0">
                  <a:moveTo>
                    <a:pt x="118" y="0"/>
                  </a:moveTo>
                  <a:cubicBezTo>
                    <a:pt x="55" y="0"/>
                    <a:pt x="0" y="61"/>
                    <a:pt x="22" y="131"/>
                  </a:cubicBezTo>
                  <a:cubicBezTo>
                    <a:pt x="37" y="171"/>
                    <a:pt x="79" y="195"/>
                    <a:pt x="121" y="195"/>
                  </a:cubicBezTo>
                  <a:cubicBezTo>
                    <a:pt x="133" y="195"/>
                    <a:pt x="145" y="193"/>
                    <a:pt x="157" y="189"/>
                  </a:cubicBezTo>
                  <a:cubicBezTo>
                    <a:pt x="234" y="150"/>
                    <a:pt x="234" y="40"/>
                    <a:pt x="157" y="8"/>
                  </a:cubicBezTo>
                  <a:cubicBezTo>
                    <a:pt x="144" y="3"/>
                    <a:pt x="131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55;p51">
              <a:extLst>
                <a:ext uri="{FF2B5EF4-FFF2-40B4-BE49-F238E27FC236}">
                  <a16:creationId xmlns:a16="http://schemas.microsoft.com/office/drawing/2014/main" id="{B1A9610B-7951-123D-67DD-331E567CE0F7}"/>
                </a:ext>
              </a:extLst>
            </p:cNvPr>
            <p:cNvSpPr/>
            <p:nvPr/>
          </p:nvSpPr>
          <p:spPr>
            <a:xfrm>
              <a:off x="4359425" y="4451150"/>
              <a:ext cx="24350" cy="54800"/>
            </a:xfrm>
            <a:custGeom>
              <a:avLst/>
              <a:gdLst/>
              <a:ahLst/>
              <a:cxnLst/>
              <a:rect l="l" t="t" r="r" b="b"/>
              <a:pathLst>
                <a:path w="974" h="2192" extrusionOk="0">
                  <a:moveTo>
                    <a:pt x="634" y="0"/>
                  </a:moveTo>
                  <a:cubicBezTo>
                    <a:pt x="581" y="0"/>
                    <a:pt x="518" y="17"/>
                    <a:pt x="445" y="61"/>
                  </a:cubicBezTo>
                  <a:cubicBezTo>
                    <a:pt x="445" y="61"/>
                    <a:pt x="761" y="87"/>
                    <a:pt x="703" y="345"/>
                  </a:cubicBezTo>
                  <a:lnTo>
                    <a:pt x="690" y="409"/>
                  </a:lnTo>
                  <a:lnTo>
                    <a:pt x="368" y="1504"/>
                  </a:lnTo>
                  <a:cubicBezTo>
                    <a:pt x="368" y="1504"/>
                    <a:pt x="774" y="1665"/>
                    <a:pt x="806" y="1891"/>
                  </a:cubicBezTo>
                  <a:cubicBezTo>
                    <a:pt x="787" y="1845"/>
                    <a:pt x="748" y="1807"/>
                    <a:pt x="703" y="1788"/>
                  </a:cubicBezTo>
                  <a:cubicBezTo>
                    <a:pt x="681" y="1772"/>
                    <a:pt x="660" y="1765"/>
                    <a:pt x="639" y="1765"/>
                  </a:cubicBezTo>
                  <a:cubicBezTo>
                    <a:pt x="500" y="1765"/>
                    <a:pt x="387" y="2052"/>
                    <a:pt x="555" y="2097"/>
                  </a:cubicBezTo>
                  <a:cubicBezTo>
                    <a:pt x="581" y="2103"/>
                    <a:pt x="600" y="2110"/>
                    <a:pt x="626" y="2116"/>
                  </a:cubicBezTo>
                  <a:cubicBezTo>
                    <a:pt x="553" y="2136"/>
                    <a:pt x="467" y="2143"/>
                    <a:pt x="382" y="2143"/>
                  </a:cubicBezTo>
                  <a:cubicBezTo>
                    <a:pt x="195" y="2143"/>
                    <a:pt x="14" y="2110"/>
                    <a:pt x="1" y="2110"/>
                  </a:cubicBezTo>
                  <a:cubicBezTo>
                    <a:pt x="33" y="2122"/>
                    <a:pt x="65" y="2129"/>
                    <a:pt x="97" y="2142"/>
                  </a:cubicBezTo>
                  <a:cubicBezTo>
                    <a:pt x="222" y="2175"/>
                    <a:pt x="344" y="2192"/>
                    <a:pt x="453" y="2192"/>
                  </a:cubicBezTo>
                  <a:cubicBezTo>
                    <a:pt x="700" y="2192"/>
                    <a:pt x="888" y="2111"/>
                    <a:pt x="928" y="1968"/>
                  </a:cubicBezTo>
                  <a:cubicBezTo>
                    <a:pt x="973" y="1800"/>
                    <a:pt x="800" y="1601"/>
                    <a:pt x="516" y="1472"/>
                  </a:cubicBezTo>
                  <a:lnTo>
                    <a:pt x="877" y="177"/>
                  </a:lnTo>
                  <a:cubicBezTo>
                    <a:pt x="877" y="177"/>
                    <a:pt x="805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56;p51">
              <a:extLst>
                <a:ext uri="{FF2B5EF4-FFF2-40B4-BE49-F238E27FC236}">
                  <a16:creationId xmlns:a16="http://schemas.microsoft.com/office/drawing/2014/main" id="{A492F0B0-A401-5936-96C0-3885E1E1DC1C}"/>
                </a:ext>
              </a:extLst>
            </p:cNvPr>
            <p:cNvSpPr/>
            <p:nvPr/>
          </p:nvSpPr>
          <p:spPr>
            <a:xfrm>
              <a:off x="4345575" y="4484700"/>
              <a:ext cx="15975" cy="14525"/>
            </a:xfrm>
            <a:custGeom>
              <a:avLst/>
              <a:gdLst/>
              <a:ahLst/>
              <a:cxnLst/>
              <a:rect l="l" t="t" r="r" b="b"/>
              <a:pathLst>
                <a:path w="639" h="581" extrusionOk="0">
                  <a:moveTo>
                    <a:pt x="511" y="1"/>
                  </a:moveTo>
                  <a:cubicBezTo>
                    <a:pt x="262" y="1"/>
                    <a:pt x="72" y="83"/>
                    <a:pt x="33" y="227"/>
                  </a:cubicBezTo>
                  <a:cubicBezTo>
                    <a:pt x="1" y="342"/>
                    <a:pt x="72" y="471"/>
                    <a:pt x="213" y="581"/>
                  </a:cubicBezTo>
                  <a:cubicBezTo>
                    <a:pt x="143" y="503"/>
                    <a:pt x="104" y="407"/>
                    <a:pt x="97" y="304"/>
                  </a:cubicBezTo>
                  <a:cubicBezTo>
                    <a:pt x="78" y="33"/>
                    <a:pt x="593" y="8"/>
                    <a:pt x="639" y="8"/>
                  </a:cubicBezTo>
                  <a:cubicBezTo>
                    <a:pt x="595" y="3"/>
                    <a:pt x="55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57;p51">
              <a:extLst>
                <a:ext uri="{FF2B5EF4-FFF2-40B4-BE49-F238E27FC236}">
                  <a16:creationId xmlns:a16="http://schemas.microsoft.com/office/drawing/2014/main" id="{E6693034-5F3F-C467-5D0E-1B74476FB9A0}"/>
                </a:ext>
              </a:extLst>
            </p:cNvPr>
            <p:cNvSpPr/>
            <p:nvPr/>
          </p:nvSpPr>
          <p:spPr>
            <a:xfrm>
              <a:off x="4315950" y="4342225"/>
              <a:ext cx="67825" cy="49275"/>
            </a:xfrm>
            <a:custGeom>
              <a:avLst/>
              <a:gdLst/>
              <a:ahLst/>
              <a:cxnLst/>
              <a:rect l="l" t="t" r="r" b="b"/>
              <a:pathLst>
                <a:path w="2713" h="1971" extrusionOk="0">
                  <a:moveTo>
                    <a:pt x="637" y="1"/>
                  </a:moveTo>
                  <a:cubicBezTo>
                    <a:pt x="582" y="1"/>
                    <a:pt x="519" y="23"/>
                    <a:pt x="458" y="64"/>
                  </a:cubicBezTo>
                  <a:cubicBezTo>
                    <a:pt x="432" y="83"/>
                    <a:pt x="413" y="96"/>
                    <a:pt x="394" y="115"/>
                  </a:cubicBezTo>
                  <a:cubicBezTo>
                    <a:pt x="348" y="154"/>
                    <a:pt x="303" y="199"/>
                    <a:pt x="271" y="251"/>
                  </a:cubicBezTo>
                  <a:cubicBezTo>
                    <a:pt x="265" y="264"/>
                    <a:pt x="1" y="734"/>
                    <a:pt x="226" y="811"/>
                  </a:cubicBezTo>
                  <a:cubicBezTo>
                    <a:pt x="241" y="817"/>
                    <a:pt x="257" y="819"/>
                    <a:pt x="273" y="819"/>
                  </a:cubicBezTo>
                  <a:cubicBezTo>
                    <a:pt x="419" y="819"/>
                    <a:pt x="587" y="605"/>
                    <a:pt x="587" y="605"/>
                  </a:cubicBezTo>
                  <a:lnTo>
                    <a:pt x="1418" y="1159"/>
                  </a:lnTo>
                  <a:lnTo>
                    <a:pt x="1431" y="1165"/>
                  </a:lnTo>
                  <a:lnTo>
                    <a:pt x="1353" y="1204"/>
                  </a:lnTo>
                  <a:lnTo>
                    <a:pt x="2551" y="1971"/>
                  </a:lnTo>
                  <a:lnTo>
                    <a:pt x="2712" y="1719"/>
                  </a:lnTo>
                  <a:lnTo>
                    <a:pt x="741" y="457"/>
                  </a:lnTo>
                  <a:cubicBezTo>
                    <a:pt x="825" y="264"/>
                    <a:pt x="825" y="83"/>
                    <a:pt x="722" y="25"/>
                  </a:cubicBezTo>
                  <a:cubicBezTo>
                    <a:pt x="698" y="9"/>
                    <a:pt x="669" y="1"/>
                    <a:pt x="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58;p51">
              <a:extLst>
                <a:ext uri="{FF2B5EF4-FFF2-40B4-BE49-F238E27FC236}">
                  <a16:creationId xmlns:a16="http://schemas.microsoft.com/office/drawing/2014/main" id="{4DCE047F-942F-0634-805E-118EB95C0D6F}"/>
                </a:ext>
              </a:extLst>
            </p:cNvPr>
            <p:cNvSpPr/>
            <p:nvPr/>
          </p:nvSpPr>
          <p:spPr>
            <a:xfrm>
              <a:off x="4322075" y="4351700"/>
              <a:ext cx="3400" cy="4050"/>
            </a:xfrm>
            <a:custGeom>
              <a:avLst/>
              <a:gdLst/>
              <a:ahLst/>
              <a:cxnLst/>
              <a:rect l="l" t="t" r="r" b="b"/>
              <a:pathLst>
                <a:path w="136" h="162" extrusionOk="0">
                  <a:moveTo>
                    <a:pt x="71" y="1"/>
                  </a:moveTo>
                  <a:cubicBezTo>
                    <a:pt x="26" y="7"/>
                    <a:pt x="0" y="46"/>
                    <a:pt x="0" y="84"/>
                  </a:cubicBezTo>
                  <a:cubicBezTo>
                    <a:pt x="0" y="123"/>
                    <a:pt x="26" y="162"/>
                    <a:pt x="65" y="162"/>
                  </a:cubicBezTo>
                  <a:cubicBezTo>
                    <a:pt x="110" y="162"/>
                    <a:pt x="136" y="123"/>
                    <a:pt x="136" y="84"/>
                  </a:cubicBezTo>
                  <a:cubicBezTo>
                    <a:pt x="136" y="46"/>
                    <a:pt x="110" y="7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59;p51">
              <a:extLst>
                <a:ext uri="{FF2B5EF4-FFF2-40B4-BE49-F238E27FC236}">
                  <a16:creationId xmlns:a16="http://schemas.microsoft.com/office/drawing/2014/main" id="{B884E9D4-79C6-3E7F-BD50-E1264AC2EDDC}"/>
                </a:ext>
              </a:extLst>
            </p:cNvPr>
            <p:cNvSpPr/>
            <p:nvPr/>
          </p:nvSpPr>
          <p:spPr>
            <a:xfrm>
              <a:off x="4317400" y="4348475"/>
              <a:ext cx="37550" cy="23875"/>
            </a:xfrm>
            <a:custGeom>
              <a:avLst/>
              <a:gdLst/>
              <a:ahLst/>
              <a:cxnLst/>
              <a:rect l="l" t="t" r="r" b="b"/>
              <a:pathLst>
                <a:path w="1502" h="955" extrusionOk="0">
                  <a:moveTo>
                    <a:pt x="220" y="1"/>
                  </a:moveTo>
                  <a:lnTo>
                    <a:pt x="220" y="1"/>
                  </a:lnTo>
                  <a:cubicBezTo>
                    <a:pt x="207" y="20"/>
                    <a:pt x="194" y="39"/>
                    <a:pt x="181" y="59"/>
                  </a:cubicBezTo>
                  <a:cubicBezTo>
                    <a:pt x="26" y="297"/>
                    <a:pt x="1" y="555"/>
                    <a:pt x="129" y="632"/>
                  </a:cubicBezTo>
                  <a:cubicBezTo>
                    <a:pt x="151" y="646"/>
                    <a:pt x="176" y="652"/>
                    <a:pt x="204" y="652"/>
                  </a:cubicBezTo>
                  <a:cubicBezTo>
                    <a:pt x="297" y="652"/>
                    <a:pt x="420" y="583"/>
                    <a:pt x="529" y="464"/>
                  </a:cubicBezTo>
                  <a:lnTo>
                    <a:pt x="1295" y="954"/>
                  </a:lnTo>
                  <a:cubicBezTo>
                    <a:pt x="1424" y="948"/>
                    <a:pt x="1501" y="812"/>
                    <a:pt x="1456" y="696"/>
                  </a:cubicBezTo>
                  <a:lnTo>
                    <a:pt x="1456" y="696"/>
                  </a:lnTo>
                  <a:cubicBezTo>
                    <a:pt x="1456" y="696"/>
                    <a:pt x="1401" y="829"/>
                    <a:pt x="1296" y="829"/>
                  </a:cubicBezTo>
                  <a:cubicBezTo>
                    <a:pt x="1273" y="829"/>
                    <a:pt x="1247" y="822"/>
                    <a:pt x="1218" y="806"/>
                  </a:cubicBezTo>
                  <a:lnTo>
                    <a:pt x="1186" y="787"/>
                  </a:lnTo>
                  <a:lnTo>
                    <a:pt x="542" y="355"/>
                  </a:lnTo>
                  <a:cubicBezTo>
                    <a:pt x="542" y="355"/>
                    <a:pt x="364" y="569"/>
                    <a:pt x="218" y="569"/>
                  </a:cubicBezTo>
                  <a:cubicBezTo>
                    <a:pt x="212" y="569"/>
                    <a:pt x="206" y="568"/>
                    <a:pt x="200" y="568"/>
                  </a:cubicBezTo>
                  <a:cubicBezTo>
                    <a:pt x="233" y="561"/>
                    <a:pt x="265" y="542"/>
                    <a:pt x="290" y="522"/>
                  </a:cubicBezTo>
                  <a:cubicBezTo>
                    <a:pt x="376" y="457"/>
                    <a:pt x="265" y="325"/>
                    <a:pt x="179" y="325"/>
                  </a:cubicBezTo>
                  <a:cubicBezTo>
                    <a:pt x="155" y="325"/>
                    <a:pt x="132" y="336"/>
                    <a:pt x="117" y="361"/>
                  </a:cubicBezTo>
                  <a:cubicBezTo>
                    <a:pt x="104" y="374"/>
                    <a:pt x="97" y="387"/>
                    <a:pt x="91" y="407"/>
                  </a:cubicBezTo>
                  <a:cubicBezTo>
                    <a:pt x="91" y="245"/>
                    <a:pt x="213" y="14"/>
                    <a:pt x="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60;p51">
              <a:extLst>
                <a:ext uri="{FF2B5EF4-FFF2-40B4-BE49-F238E27FC236}">
                  <a16:creationId xmlns:a16="http://schemas.microsoft.com/office/drawing/2014/main" id="{D4783A27-D0FD-CA3B-B5CC-62198E27D511}"/>
                </a:ext>
              </a:extLst>
            </p:cNvPr>
            <p:cNvSpPr/>
            <p:nvPr/>
          </p:nvSpPr>
          <p:spPr>
            <a:xfrm>
              <a:off x="4327550" y="4342125"/>
              <a:ext cx="9525" cy="11525"/>
            </a:xfrm>
            <a:custGeom>
              <a:avLst/>
              <a:gdLst/>
              <a:ahLst/>
              <a:cxnLst/>
              <a:rect l="l" t="t" r="r" b="b"/>
              <a:pathLst>
                <a:path w="381" h="461" extrusionOk="0">
                  <a:moveTo>
                    <a:pt x="186" y="0"/>
                  </a:moveTo>
                  <a:cubicBezTo>
                    <a:pt x="130" y="0"/>
                    <a:pt x="64" y="26"/>
                    <a:pt x="0" y="68"/>
                  </a:cubicBezTo>
                  <a:cubicBezTo>
                    <a:pt x="41" y="48"/>
                    <a:pt x="83" y="38"/>
                    <a:pt x="127" y="38"/>
                  </a:cubicBezTo>
                  <a:cubicBezTo>
                    <a:pt x="153" y="38"/>
                    <a:pt x="180" y="41"/>
                    <a:pt x="207" y="49"/>
                  </a:cubicBezTo>
                  <a:cubicBezTo>
                    <a:pt x="380" y="94"/>
                    <a:pt x="290" y="429"/>
                    <a:pt x="284" y="461"/>
                  </a:cubicBezTo>
                  <a:cubicBezTo>
                    <a:pt x="368" y="268"/>
                    <a:pt x="368" y="87"/>
                    <a:pt x="265" y="23"/>
                  </a:cubicBezTo>
                  <a:cubicBezTo>
                    <a:pt x="242" y="7"/>
                    <a:pt x="215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61;p51">
              <a:extLst>
                <a:ext uri="{FF2B5EF4-FFF2-40B4-BE49-F238E27FC236}">
                  <a16:creationId xmlns:a16="http://schemas.microsoft.com/office/drawing/2014/main" id="{36A5C70E-247C-18E6-2882-956ADA52A708}"/>
                </a:ext>
              </a:extLst>
            </p:cNvPr>
            <p:cNvSpPr/>
            <p:nvPr/>
          </p:nvSpPr>
          <p:spPr>
            <a:xfrm>
              <a:off x="4324650" y="4350500"/>
              <a:ext cx="138350" cy="121425"/>
            </a:xfrm>
            <a:custGeom>
              <a:avLst/>
              <a:gdLst/>
              <a:ahLst/>
              <a:cxnLst/>
              <a:rect l="l" t="t" r="r" b="b"/>
              <a:pathLst>
                <a:path w="5534" h="4857" extrusionOk="0">
                  <a:moveTo>
                    <a:pt x="2761" y="0"/>
                  </a:moveTo>
                  <a:cubicBezTo>
                    <a:pt x="2309" y="0"/>
                    <a:pt x="1852" y="126"/>
                    <a:pt x="1443" y="390"/>
                  </a:cubicBezTo>
                  <a:cubicBezTo>
                    <a:pt x="316" y="1124"/>
                    <a:pt x="0" y="2625"/>
                    <a:pt x="728" y="3752"/>
                  </a:cubicBezTo>
                  <a:cubicBezTo>
                    <a:pt x="1192" y="4467"/>
                    <a:pt x="1974" y="4857"/>
                    <a:pt x="2769" y="4857"/>
                  </a:cubicBezTo>
                  <a:cubicBezTo>
                    <a:pt x="3221" y="4857"/>
                    <a:pt x="3678" y="4731"/>
                    <a:pt x="4084" y="4467"/>
                  </a:cubicBezTo>
                  <a:cubicBezTo>
                    <a:pt x="5212" y="3733"/>
                    <a:pt x="5534" y="2232"/>
                    <a:pt x="4799" y="1105"/>
                  </a:cubicBezTo>
                  <a:cubicBezTo>
                    <a:pt x="4335" y="390"/>
                    <a:pt x="3557" y="0"/>
                    <a:pt x="2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62;p51">
              <a:extLst>
                <a:ext uri="{FF2B5EF4-FFF2-40B4-BE49-F238E27FC236}">
                  <a16:creationId xmlns:a16="http://schemas.microsoft.com/office/drawing/2014/main" id="{4A3BE8FE-548D-3B9B-10D5-3F699E80EF2A}"/>
                </a:ext>
              </a:extLst>
            </p:cNvPr>
            <p:cNvSpPr/>
            <p:nvPr/>
          </p:nvSpPr>
          <p:spPr>
            <a:xfrm>
              <a:off x="4335450" y="4374250"/>
              <a:ext cx="129475" cy="97300"/>
            </a:xfrm>
            <a:custGeom>
              <a:avLst/>
              <a:gdLst/>
              <a:ahLst/>
              <a:cxnLst/>
              <a:rect l="l" t="t" r="r" b="b"/>
              <a:pathLst>
                <a:path w="5179" h="3892" extrusionOk="0">
                  <a:moveTo>
                    <a:pt x="4264" y="0"/>
                  </a:moveTo>
                  <a:lnTo>
                    <a:pt x="4264" y="0"/>
                  </a:lnTo>
                  <a:cubicBezTo>
                    <a:pt x="4548" y="960"/>
                    <a:pt x="4213" y="1991"/>
                    <a:pt x="3420" y="2603"/>
                  </a:cubicBezTo>
                  <a:cubicBezTo>
                    <a:pt x="3433" y="2480"/>
                    <a:pt x="3375" y="2358"/>
                    <a:pt x="3279" y="2281"/>
                  </a:cubicBezTo>
                  <a:cubicBezTo>
                    <a:pt x="3223" y="2241"/>
                    <a:pt x="3157" y="2223"/>
                    <a:pt x="3088" y="2223"/>
                  </a:cubicBezTo>
                  <a:cubicBezTo>
                    <a:pt x="2943" y="2223"/>
                    <a:pt x="2785" y="2306"/>
                    <a:pt x="2680" y="2454"/>
                  </a:cubicBezTo>
                  <a:cubicBezTo>
                    <a:pt x="2551" y="2641"/>
                    <a:pt x="2538" y="2867"/>
                    <a:pt x="2641" y="3008"/>
                  </a:cubicBezTo>
                  <a:cubicBezTo>
                    <a:pt x="2467" y="3060"/>
                    <a:pt x="2280" y="3092"/>
                    <a:pt x="2093" y="3105"/>
                  </a:cubicBezTo>
                  <a:cubicBezTo>
                    <a:pt x="2100" y="3099"/>
                    <a:pt x="2100" y="3092"/>
                    <a:pt x="2100" y="3086"/>
                  </a:cubicBezTo>
                  <a:cubicBezTo>
                    <a:pt x="2150" y="2979"/>
                    <a:pt x="2027" y="2906"/>
                    <a:pt x="1919" y="2906"/>
                  </a:cubicBezTo>
                  <a:cubicBezTo>
                    <a:pt x="1845" y="2906"/>
                    <a:pt x="1778" y="2940"/>
                    <a:pt x="1778" y="3021"/>
                  </a:cubicBezTo>
                  <a:cubicBezTo>
                    <a:pt x="1771" y="3047"/>
                    <a:pt x="1771" y="3079"/>
                    <a:pt x="1778" y="3105"/>
                  </a:cubicBezTo>
                  <a:cubicBezTo>
                    <a:pt x="1662" y="3099"/>
                    <a:pt x="1546" y="3086"/>
                    <a:pt x="1436" y="3060"/>
                  </a:cubicBezTo>
                  <a:cubicBezTo>
                    <a:pt x="863" y="2938"/>
                    <a:pt x="354" y="2616"/>
                    <a:pt x="6" y="2152"/>
                  </a:cubicBezTo>
                  <a:lnTo>
                    <a:pt x="0" y="2152"/>
                  </a:lnTo>
                  <a:cubicBezTo>
                    <a:pt x="315" y="3224"/>
                    <a:pt x="1296" y="3891"/>
                    <a:pt x="2333" y="3891"/>
                  </a:cubicBezTo>
                  <a:cubicBezTo>
                    <a:pt x="2698" y="3891"/>
                    <a:pt x="3069" y="3809"/>
                    <a:pt x="3420" y="3633"/>
                  </a:cubicBezTo>
                  <a:cubicBezTo>
                    <a:pt x="4773" y="2950"/>
                    <a:pt x="5179" y="1211"/>
                    <a:pt x="4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63;p51">
              <a:extLst>
                <a:ext uri="{FF2B5EF4-FFF2-40B4-BE49-F238E27FC236}">
                  <a16:creationId xmlns:a16="http://schemas.microsoft.com/office/drawing/2014/main" id="{7487C02B-5DFE-2C0F-E777-365CF2410E13}"/>
                </a:ext>
              </a:extLst>
            </p:cNvPr>
            <p:cNvSpPr/>
            <p:nvPr/>
          </p:nvSpPr>
          <p:spPr>
            <a:xfrm>
              <a:off x="4359925" y="4366275"/>
              <a:ext cx="41875" cy="40150"/>
            </a:xfrm>
            <a:custGeom>
              <a:avLst/>
              <a:gdLst/>
              <a:ahLst/>
              <a:cxnLst/>
              <a:rect l="l" t="t" r="r" b="b"/>
              <a:pathLst>
                <a:path w="1675" h="1606" extrusionOk="0">
                  <a:moveTo>
                    <a:pt x="955" y="1"/>
                  </a:moveTo>
                  <a:cubicBezTo>
                    <a:pt x="688" y="1"/>
                    <a:pt x="405" y="168"/>
                    <a:pt x="238" y="455"/>
                  </a:cubicBezTo>
                  <a:cubicBezTo>
                    <a:pt x="0" y="848"/>
                    <a:pt x="84" y="1331"/>
                    <a:pt x="419" y="1524"/>
                  </a:cubicBezTo>
                  <a:cubicBezTo>
                    <a:pt x="513" y="1579"/>
                    <a:pt x="617" y="1605"/>
                    <a:pt x="724" y="1605"/>
                  </a:cubicBezTo>
                  <a:cubicBezTo>
                    <a:pt x="991" y="1605"/>
                    <a:pt x="1273" y="1442"/>
                    <a:pt x="1443" y="1157"/>
                  </a:cubicBezTo>
                  <a:cubicBezTo>
                    <a:pt x="1675" y="757"/>
                    <a:pt x="1591" y="274"/>
                    <a:pt x="1256" y="81"/>
                  </a:cubicBezTo>
                  <a:cubicBezTo>
                    <a:pt x="1164" y="26"/>
                    <a:pt x="1061" y="1"/>
                    <a:pt x="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64;p51">
              <a:extLst>
                <a:ext uri="{FF2B5EF4-FFF2-40B4-BE49-F238E27FC236}">
                  <a16:creationId xmlns:a16="http://schemas.microsoft.com/office/drawing/2014/main" id="{CBF9FDBC-E499-EF58-892B-C05C67073DAA}"/>
                </a:ext>
              </a:extLst>
            </p:cNvPr>
            <p:cNvSpPr/>
            <p:nvPr/>
          </p:nvSpPr>
          <p:spPr>
            <a:xfrm>
              <a:off x="4404200" y="4401200"/>
              <a:ext cx="14525" cy="15550"/>
            </a:xfrm>
            <a:custGeom>
              <a:avLst/>
              <a:gdLst/>
              <a:ahLst/>
              <a:cxnLst/>
              <a:rect l="l" t="t" r="r" b="b"/>
              <a:pathLst>
                <a:path w="581" h="622" extrusionOk="0">
                  <a:moveTo>
                    <a:pt x="313" y="1"/>
                  </a:moveTo>
                  <a:cubicBezTo>
                    <a:pt x="186" y="1"/>
                    <a:pt x="68" y="105"/>
                    <a:pt x="33" y="256"/>
                  </a:cubicBezTo>
                  <a:cubicBezTo>
                    <a:pt x="0" y="423"/>
                    <a:pt x="78" y="591"/>
                    <a:pt x="226" y="616"/>
                  </a:cubicBezTo>
                  <a:cubicBezTo>
                    <a:pt x="243" y="620"/>
                    <a:pt x="259" y="622"/>
                    <a:pt x="276" y="622"/>
                  </a:cubicBezTo>
                  <a:cubicBezTo>
                    <a:pt x="399" y="622"/>
                    <a:pt x="514" y="519"/>
                    <a:pt x="548" y="365"/>
                  </a:cubicBezTo>
                  <a:cubicBezTo>
                    <a:pt x="580" y="198"/>
                    <a:pt x="496" y="37"/>
                    <a:pt x="355" y="4"/>
                  </a:cubicBezTo>
                  <a:cubicBezTo>
                    <a:pt x="341" y="2"/>
                    <a:pt x="327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65;p51">
              <a:extLst>
                <a:ext uri="{FF2B5EF4-FFF2-40B4-BE49-F238E27FC236}">
                  <a16:creationId xmlns:a16="http://schemas.microsoft.com/office/drawing/2014/main" id="{85C69A55-E2D4-59D9-9AE5-2FB0A75A368B}"/>
                </a:ext>
              </a:extLst>
            </p:cNvPr>
            <p:cNvSpPr/>
            <p:nvPr/>
          </p:nvSpPr>
          <p:spPr>
            <a:xfrm>
              <a:off x="4417400" y="4387600"/>
              <a:ext cx="23050" cy="17775"/>
            </a:xfrm>
            <a:custGeom>
              <a:avLst/>
              <a:gdLst/>
              <a:ahLst/>
              <a:cxnLst/>
              <a:rect l="l" t="t" r="r" b="b"/>
              <a:pathLst>
                <a:path w="922" h="711" extrusionOk="0">
                  <a:moveTo>
                    <a:pt x="303" y="0"/>
                  </a:moveTo>
                  <a:cubicBezTo>
                    <a:pt x="80" y="0"/>
                    <a:pt x="0" y="313"/>
                    <a:pt x="213" y="413"/>
                  </a:cubicBezTo>
                  <a:cubicBezTo>
                    <a:pt x="226" y="418"/>
                    <a:pt x="239" y="420"/>
                    <a:pt x="252" y="420"/>
                  </a:cubicBezTo>
                  <a:cubicBezTo>
                    <a:pt x="274" y="420"/>
                    <a:pt x="296" y="415"/>
                    <a:pt x="316" y="407"/>
                  </a:cubicBezTo>
                  <a:lnTo>
                    <a:pt x="316" y="407"/>
                  </a:lnTo>
                  <a:cubicBezTo>
                    <a:pt x="297" y="510"/>
                    <a:pt x="342" y="619"/>
                    <a:pt x="432" y="677"/>
                  </a:cubicBezTo>
                  <a:cubicBezTo>
                    <a:pt x="469" y="700"/>
                    <a:pt x="511" y="710"/>
                    <a:pt x="553" y="710"/>
                  </a:cubicBezTo>
                  <a:cubicBezTo>
                    <a:pt x="657" y="710"/>
                    <a:pt x="767" y="646"/>
                    <a:pt x="832" y="536"/>
                  </a:cubicBezTo>
                  <a:cubicBezTo>
                    <a:pt x="922" y="381"/>
                    <a:pt x="896" y="188"/>
                    <a:pt x="761" y="117"/>
                  </a:cubicBezTo>
                  <a:cubicBezTo>
                    <a:pt x="721" y="94"/>
                    <a:pt x="677" y="84"/>
                    <a:pt x="633" y="84"/>
                  </a:cubicBezTo>
                  <a:cubicBezTo>
                    <a:pt x="565" y="84"/>
                    <a:pt x="496" y="111"/>
                    <a:pt x="445" y="162"/>
                  </a:cubicBezTo>
                  <a:cubicBezTo>
                    <a:pt x="439" y="85"/>
                    <a:pt x="394" y="27"/>
                    <a:pt x="323" y="1"/>
                  </a:cubicBezTo>
                  <a:cubicBezTo>
                    <a:pt x="316" y="0"/>
                    <a:pt x="309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66;p51">
              <a:extLst>
                <a:ext uri="{FF2B5EF4-FFF2-40B4-BE49-F238E27FC236}">
                  <a16:creationId xmlns:a16="http://schemas.microsoft.com/office/drawing/2014/main" id="{2A4AF852-6DB0-A7C0-9D2F-18AC768A7D78}"/>
                </a:ext>
              </a:extLst>
            </p:cNvPr>
            <p:cNvSpPr/>
            <p:nvPr/>
          </p:nvSpPr>
          <p:spPr>
            <a:xfrm>
              <a:off x="4353000" y="4420800"/>
              <a:ext cx="22875" cy="17550"/>
            </a:xfrm>
            <a:custGeom>
              <a:avLst/>
              <a:gdLst/>
              <a:ahLst/>
              <a:cxnLst/>
              <a:rect l="l" t="t" r="r" b="b"/>
              <a:pathLst>
                <a:path w="915" h="702" extrusionOk="0">
                  <a:moveTo>
                    <a:pt x="511" y="1"/>
                  </a:moveTo>
                  <a:cubicBezTo>
                    <a:pt x="460" y="1"/>
                    <a:pt x="407" y="9"/>
                    <a:pt x="354" y="26"/>
                  </a:cubicBezTo>
                  <a:cubicBezTo>
                    <a:pt x="135" y="96"/>
                    <a:pt x="0" y="303"/>
                    <a:pt x="65" y="483"/>
                  </a:cubicBezTo>
                  <a:cubicBezTo>
                    <a:pt x="109" y="620"/>
                    <a:pt x="249" y="701"/>
                    <a:pt x="411" y="701"/>
                  </a:cubicBezTo>
                  <a:cubicBezTo>
                    <a:pt x="462" y="701"/>
                    <a:pt x="514" y="693"/>
                    <a:pt x="567" y="676"/>
                  </a:cubicBezTo>
                  <a:cubicBezTo>
                    <a:pt x="786" y="605"/>
                    <a:pt x="915" y="406"/>
                    <a:pt x="857" y="219"/>
                  </a:cubicBezTo>
                  <a:cubicBezTo>
                    <a:pt x="813" y="82"/>
                    <a:pt x="67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62"/>
          <p:cNvSpPr txBox="1">
            <a:spLocks noGrp="1"/>
          </p:cNvSpPr>
          <p:nvPr>
            <p:ph type="title"/>
          </p:nvPr>
        </p:nvSpPr>
        <p:spPr>
          <a:xfrm>
            <a:off x="262464" y="81253"/>
            <a:ext cx="7337319" cy="9546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i="1" dirty="0">
                <a:solidFill>
                  <a:schemeClr val="accent2"/>
                </a:solidFill>
                <a:latin typeface="Kristen ITC" panose="03050502040202030202" pitchFamily="66" charset="0"/>
              </a:rPr>
              <a:t>-- Q5. Number of month present in dataset…</a:t>
            </a:r>
            <a:endParaRPr b="1" i="1" dirty="0">
              <a:solidFill>
                <a:schemeClr val="accent2"/>
              </a:solidFill>
              <a:latin typeface="Kristen ITC" panose="03050502040202030202" pitchFamily="66" charset="0"/>
            </a:endParaRPr>
          </a:p>
        </p:txBody>
      </p:sp>
      <p:sp>
        <p:nvSpPr>
          <p:cNvPr id="40" name="Google Shape;1063;p59"/>
          <p:cNvSpPr txBox="1">
            <a:spLocks/>
          </p:cNvSpPr>
          <p:nvPr/>
        </p:nvSpPr>
        <p:spPr>
          <a:xfrm>
            <a:off x="5919631" y="2457286"/>
            <a:ext cx="3031065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3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C5F5"/>
              </a:buClr>
              <a:buSzPts val="2400"/>
              <a:buFont typeface="Pathway Gothic One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F2C5F5"/>
                </a:solidFill>
                <a:effectLst/>
                <a:uLnTx/>
                <a:uFillTx/>
                <a:latin typeface="Pathway Gothic One"/>
                <a:sym typeface="Pathway Gothic One"/>
              </a:rPr>
              <a:t> Result Grid</a:t>
            </a:r>
          </a:p>
        </p:txBody>
      </p:sp>
      <p:cxnSp>
        <p:nvCxnSpPr>
          <p:cNvPr id="41" name="Straight Arrow Connector 40"/>
          <p:cNvCxnSpPr>
            <a:cxnSpLocks/>
          </p:cNvCxnSpPr>
          <p:nvPr/>
        </p:nvCxnSpPr>
        <p:spPr>
          <a:xfrm flipH="1">
            <a:off x="6576647" y="2986879"/>
            <a:ext cx="962333" cy="7836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33511" r="25371" b="45677"/>
          <a:stretch/>
        </p:blipFill>
        <p:spPr>
          <a:xfrm>
            <a:off x="262464" y="1300717"/>
            <a:ext cx="4893733" cy="12530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7" t="59593" r="55000" b="29537"/>
          <a:stretch/>
        </p:blipFill>
        <p:spPr>
          <a:xfrm>
            <a:off x="2751664" y="3917200"/>
            <a:ext cx="4978400" cy="11754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D763BC8-B78A-EB83-D778-4F76E3B70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588" y="696071"/>
            <a:ext cx="2026392" cy="185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66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62"/>
          <p:cNvSpPr txBox="1">
            <a:spLocks noGrp="1"/>
          </p:cNvSpPr>
          <p:nvPr>
            <p:ph type="title"/>
          </p:nvPr>
        </p:nvSpPr>
        <p:spPr>
          <a:xfrm>
            <a:off x="124900" y="-12681"/>
            <a:ext cx="7949956" cy="10082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  <a:latin typeface="Broadway" panose="04040905080B02020502" pitchFamily="82" charset="0"/>
              </a:rPr>
              <a:t>-- Q6. Find monthly average for confirmed, deaths, recovered...</a:t>
            </a:r>
            <a:endParaRPr dirty="0">
              <a:solidFill>
                <a:schemeClr val="accent1">
                  <a:lumMod val="40000"/>
                  <a:lumOff val="60000"/>
                </a:schemeClr>
              </a:solidFill>
              <a:latin typeface="Broadway" panose="04040905080B02020502" pitchFamily="82" charset="0"/>
            </a:endParaRPr>
          </a:p>
        </p:txBody>
      </p:sp>
      <p:sp>
        <p:nvSpPr>
          <p:cNvPr id="40" name="Google Shape;1063;p59"/>
          <p:cNvSpPr txBox="1">
            <a:spLocks/>
          </p:cNvSpPr>
          <p:nvPr/>
        </p:nvSpPr>
        <p:spPr>
          <a:xfrm>
            <a:off x="4544483" y="1569783"/>
            <a:ext cx="3031065" cy="664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3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pPr lvl="0">
              <a:buClr>
                <a:srgbClr val="F2C5F5"/>
              </a:buClr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F2C5F5"/>
                </a:solidFill>
                <a:effectLst/>
                <a:uLnTx/>
                <a:uFillTx/>
                <a:latin typeface="Pathway Gothic One"/>
                <a:sym typeface="Pathway Gothic One"/>
              </a:rPr>
              <a:t> </a:t>
            </a:r>
            <a:r>
              <a:rPr lang="en-US" dirty="0" err="1">
                <a:solidFill>
                  <a:srgbClr val="F2C5F5"/>
                </a:solidFill>
              </a:rPr>
              <a:t>ResuGlt</a:t>
            </a:r>
            <a:r>
              <a:rPr lang="en-US" dirty="0">
                <a:solidFill>
                  <a:srgbClr val="F2C5F5"/>
                </a:solidFill>
              </a:rPr>
              <a:t> rid</a:t>
            </a: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rgbClr val="F2C5F5"/>
              </a:solidFill>
              <a:effectLst/>
              <a:uLnTx/>
              <a:uFillTx/>
              <a:latin typeface="Pathway Gothic One"/>
              <a:sym typeface="Pathway Gothic One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6038851" y="2234466"/>
            <a:ext cx="209549" cy="10599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6" t="28508" r="43958" b="43330"/>
          <a:stretch/>
        </p:blipFill>
        <p:spPr>
          <a:xfrm>
            <a:off x="203656" y="1408438"/>
            <a:ext cx="3763433" cy="17896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9" t="58964" r="55254" b="30290"/>
          <a:stretch/>
        </p:blipFill>
        <p:spPr>
          <a:xfrm>
            <a:off x="3467100" y="3294418"/>
            <a:ext cx="4472515" cy="1715732"/>
          </a:xfrm>
          <a:prstGeom prst="rect">
            <a:avLst/>
          </a:prstGeom>
        </p:spPr>
      </p:pic>
      <p:grpSp>
        <p:nvGrpSpPr>
          <p:cNvPr id="4" name="Google Shape;628;p51">
            <a:extLst>
              <a:ext uri="{FF2B5EF4-FFF2-40B4-BE49-F238E27FC236}">
                <a16:creationId xmlns:a16="http://schemas.microsoft.com/office/drawing/2014/main" id="{5C6DAF0D-192A-A706-86E1-EEE17E6B3D68}"/>
              </a:ext>
            </a:extLst>
          </p:cNvPr>
          <p:cNvGrpSpPr/>
          <p:nvPr/>
        </p:nvGrpSpPr>
        <p:grpSpPr>
          <a:xfrm>
            <a:off x="7277497" y="995547"/>
            <a:ext cx="1662847" cy="1384999"/>
            <a:chOff x="4304200" y="4312250"/>
            <a:chExt cx="191325" cy="193700"/>
          </a:xfrm>
        </p:grpSpPr>
        <p:sp>
          <p:nvSpPr>
            <p:cNvPr id="5" name="Google Shape;629;p51">
              <a:extLst>
                <a:ext uri="{FF2B5EF4-FFF2-40B4-BE49-F238E27FC236}">
                  <a16:creationId xmlns:a16="http://schemas.microsoft.com/office/drawing/2014/main" id="{7C192580-2F52-994A-609D-C9D23289F3D5}"/>
                </a:ext>
              </a:extLst>
            </p:cNvPr>
            <p:cNvSpPr/>
            <p:nvPr/>
          </p:nvSpPr>
          <p:spPr>
            <a:xfrm>
              <a:off x="4390025" y="4365900"/>
              <a:ext cx="105500" cy="55400"/>
            </a:xfrm>
            <a:custGeom>
              <a:avLst/>
              <a:gdLst/>
              <a:ahLst/>
              <a:cxnLst/>
              <a:rect l="l" t="t" r="r" b="b"/>
              <a:pathLst>
                <a:path w="4220" h="2216" extrusionOk="0">
                  <a:moveTo>
                    <a:pt x="3481" y="1"/>
                  </a:moveTo>
                  <a:cubicBezTo>
                    <a:pt x="3456" y="1"/>
                    <a:pt x="3432" y="4"/>
                    <a:pt x="3408" y="12"/>
                  </a:cubicBezTo>
                  <a:cubicBezTo>
                    <a:pt x="3247" y="70"/>
                    <a:pt x="3183" y="328"/>
                    <a:pt x="3241" y="631"/>
                  </a:cubicBezTo>
                  <a:lnTo>
                    <a:pt x="1" y="1803"/>
                  </a:lnTo>
                  <a:lnTo>
                    <a:pt x="155" y="2215"/>
                  </a:lnTo>
                  <a:lnTo>
                    <a:pt x="2126" y="1507"/>
                  </a:lnTo>
                  <a:lnTo>
                    <a:pt x="2023" y="1429"/>
                  </a:lnTo>
                  <a:lnTo>
                    <a:pt x="2043" y="1416"/>
                  </a:lnTo>
                  <a:lnTo>
                    <a:pt x="3415" y="901"/>
                  </a:lnTo>
                  <a:cubicBezTo>
                    <a:pt x="3415" y="901"/>
                    <a:pt x="3621" y="1314"/>
                    <a:pt x="3846" y="1314"/>
                  </a:cubicBezTo>
                  <a:cubicBezTo>
                    <a:pt x="3852" y="1314"/>
                    <a:pt x="3859" y="1314"/>
                    <a:pt x="3865" y="1313"/>
                  </a:cubicBezTo>
                  <a:cubicBezTo>
                    <a:pt x="4220" y="1275"/>
                    <a:pt x="3994" y="515"/>
                    <a:pt x="3994" y="489"/>
                  </a:cubicBezTo>
                  <a:cubicBezTo>
                    <a:pt x="3956" y="405"/>
                    <a:pt x="3911" y="328"/>
                    <a:pt x="3859" y="257"/>
                  </a:cubicBezTo>
                  <a:cubicBezTo>
                    <a:pt x="3833" y="225"/>
                    <a:pt x="3807" y="193"/>
                    <a:pt x="3782" y="167"/>
                  </a:cubicBezTo>
                  <a:cubicBezTo>
                    <a:pt x="3684" y="59"/>
                    <a:pt x="3579" y="1"/>
                    <a:pt x="3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30;p51">
              <a:extLst>
                <a:ext uri="{FF2B5EF4-FFF2-40B4-BE49-F238E27FC236}">
                  <a16:creationId xmlns:a16="http://schemas.microsoft.com/office/drawing/2014/main" id="{E343B99C-AA55-D1FD-AB3B-CD3A4C5DE223}"/>
                </a:ext>
              </a:extLst>
            </p:cNvPr>
            <p:cNvSpPr/>
            <p:nvPr/>
          </p:nvSpPr>
          <p:spPr>
            <a:xfrm>
              <a:off x="4483525" y="4382550"/>
              <a:ext cx="5875" cy="5025"/>
            </a:xfrm>
            <a:custGeom>
              <a:avLst/>
              <a:gdLst/>
              <a:ahLst/>
              <a:cxnLst/>
              <a:rect l="l" t="t" r="r" b="b"/>
              <a:pathLst>
                <a:path w="235" h="201" extrusionOk="0">
                  <a:moveTo>
                    <a:pt x="123" y="1"/>
                  </a:moveTo>
                  <a:cubicBezTo>
                    <a:pt x="55" y="1"/>
                    <a:pt x="0" y="81"/>
                    <a:pt x="35" y="151"/>
                  </a:cubicBezTo>
                  <a:cubicBezTo>
                    <a:pt x="56" y="185"/>
                    <a:pt x="91" y="201"/>
                    <a:pt x="126" y="201"/>
                  </a:cubicBezTo>
                  <a:cubicBezTo>
                    <a:pt x="166" y="201"/>
                    <a:pt x="205" y="180"/>
                    <a:pt x="222" y="139"/>
                  </a:cubicBezTo>
                  <a:cubicBezTo>
                    <a:pt x="235" y="81"/>
                    <a:pt x="203" y="23"/>
                    <a:pt x="145" y="3"/>
                  </a:cubicBezTo>
                  <a:cubicBezTo>
                    <a:pt x="138" y="1"/>
                    <a:pt x="130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31;p51">
              <a:extLst>
                <a:ext uri="{FF2B5EF4-FFF2-40B4-BE49-F238E27FC236}">
                  <a16:creationId xmlns:a16="http://schemas.microsoft.com/office/drawing/2014/main" id="{C5A75B24-8907-AE1D-C3CD-4BA57DEE9ADF}"/>
                </a:ext>
              </a:extLst>
            </p:cNvPr>
            <p:cNvSpPr/>
            <p:nvPr/>
          </p:nvSpPr>
          <p:spPr>
            <a:xfrm>
              <a:off x="4435600" y="4378100"/>
              <a:ext cx="58800" cy="25475"/>
            </a:xfrm>
            <a:custGeom>
              <a:avLst/>
              <a:gdLst/>
              <a:ahLst/>
              <a:cxnLst/>
              <a:rect l="l" t="t" r="r" b="b"/>
              <a:pathLst>
                <a:path w="2352" h="1019" extrusionOk="0">
                  <a:moveTo>
                    <a:pt x="2171" y="1"/>
                  </a:moveTo>
                  <a:cubicBezTo>
                    <a:pt x="2171" y="20"/>
                    <a:pt x="2274" y="387"/>
                    <a:pt x="2223" y="626"/>
                  </a:cubicBezTo>
                  <a:cubicBezTo>
                    <a:pt x="2216" y="600"/>
                    <a:pt x="2210" y="581"/>
                    <a:pt x="2197" y="561"/>
                  </a:cubicBezTo>
                  <a:cubicBezTo>
                    <a:pt x="2178" y="505"/>
                    <a:pt x="2135" y="483"/>
                    <a:pt x="2086" y="483"/>
                  </a:cubicBezTo>
                  <a:cubicBezTo>
                    <a:pt x="1965" y="483"/>
                    <a:pt x="1809" y="619"/>
                    <a:pt x="1901" y="729"/>
                  </a:cubicBezTo>
                  <a:cubicBezTo>
                    <a:pt x="1927" y="774"/>
                    <a:pt x="1965" y="806"/>
                    <a:pt x="2010" y="825"/>
                  </a:cubicBezTo>
                  <a:cubicBezTo>
                    <a:pt x="1785" y="806"/>
                    <a:pt x="1592" y="413"/>
                    <a:pt x="1592" y="413"/>
                  </a:cubicBezTo>
                  <a:lnTo>
                    <a:pt x="522" y="813"/>
                  </a:lnTo>
                  <a:lnTo>
                    <a:pt x="464" y="838"/>
                  </a:lnTo>
                  <a:cubicBezTo>
                    <a:pt x="439" y="845"/>
                    <a:pt x="416" y="849"/>
                    <a:pt x="394" y="849"/>
                  </a:cubicBezTo>
                  <a:cubicBezTo>
                    <a:pt x="203" y="849"/>
                    <a:pt x="162" y="594"/>
                    <a:pt x="162" y="594"/>
                  </a:cubicBezTo>
                  <a:lnTo>
                    <a:pt x="162" y="594"/>
                  </a:lnTo>
                  <a:cubicBezTo>
                    <a:pt x="1" y="916"/>
                    <a:pt x="303" y="1019"/>
                    <a:pt x="303" y="1019"/>
                  </a:cubicBezTo>
                  <a:lnTo>
                    <a:pt x="1572" y="568"/>
                  </a:lnTo>
                  <a:cubicBezTo>
                    <a:pt x="1700" y="800"/>
                    <a:pt x="1874" y="947"/>
                    <a:pt x="2027" y="947"/>
                  </a:cubicBezTo>
                  <a:cubicBezTo>
                    <a:pt x="2052" y="947"/>
                    <a:pt x="2077" y="943"/>
                    <a:pt x="2100" y="935"/>
                  </a:cubicBezTo>
                  <a:cubicBezTo>
                    <a:pt x="2300" y="864"/>
                    <a:pt x="2352" y="490"/>
                    <a:pt x="2210" y="98"/>
                  </a:cubicBezTo>
                  <a:cubicBezTo>
                    <a:pt x="2197" y="65"/>
                    <a:pt x="2184" y="33"/>
                    <a:pt x="21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32;p51">
              <a:extLst>
                <a:ext uri="{FF2B5EF4-FFF2-40B4-BE49-F238E27FC236}">
                  <a16:creationId xmlns:a16="http://schemas.microsoft.com/office/drawing/2014/main" id="{D5264A25-FD67-4F07-E487-A39C15351162}"/>
                </a:ext>
              </a:extLst>
            </p:cNvPr>
            <p:cNvSpPr/>
            <p:nvPr/>
          </p:nvSpPr>
          <p:spPr>
            <a:xfrm>
              <a:off x="4469575" y="4365750"/>
              <a:ext cx="15000" cy="15925"/>
            </a:xfrm>
            <a:custGeom>
              <a:avLst/>
              <a:gdLst/>
              <a:ahLst/>
              <a:cxnLst/>
              <a:rect l="l" t="t" r="r" b="b"/>
              <a:pathLst>
                <a:path w="600" h="637" extrusionOk="0">
                  <a:moveTo>
                    <a:pt x="303" y="0"/>
                  </a:moveTo>
                  <a:cubicBezTo>
                    <a:pt x="278" y="0"/>
                    <a:pt x="255" y="4"/>
                    <a:pt x="233" y="12"/>
                  </a:cubicBezTo>
                  <a:cubicBezTo>
                    <a:pt x="72" y="76"/>
                    <a:pt x="1" y="334"/>
                    <a:pt x="59" y="637"/>
                  </a:cubicBezTo>
                  <a:cubicBezTo>
                    <a:pt x="59" y="592"/>
                    <a:pt x="39" y="76"/>
                    <a:pt x="310" y="70"/>
                  </a:cubicBezTo>
                  <a:cubicBezTo>
                    <a:pt x="318" y="69"/>
                    <a:pt x="326" y="69"/>
                    <a:pt x="333" y="69"/>
                  </a:cubicBezTo>
                  <a:cubicBezTo>
                    <a:pt x="433" y="69"/>
                    <a:pt x="522" y="107"/>
                    <a:pt x="600" y="166"/>
                  </a:cubicBezTo>
                  <a:cubicBezTo>
                    <a:pt x="502" y="59"/>
                    <a:pt x="397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33;p51">
              <a:extLst>
                <a:ext uri="{FF2B5EF4-FFF2-40B4-BE49-F238E27FC236}">
                  <a16:creationId xmlns:a16="http://schemas.microsoft.com/office/drawing/2014/main" id="{C0EA557A-F155-0386-8B39-9558B6C6F8E8}"/>
                </a:ext>
              </a:extLst>
            </p:cNvPr>
            <p:cNvSpPr/>
            <p:nvPr/>
          </p:nvSpPr>
          <p:spPr>
            <a:xfrm>
              <a:off x="4386000" y="4312400"/>
              <a:ext cx="36425" cy="105025"/>
            </a:xfrm>
            <a:custGeom>
              <a:avLst/>
              <a:gdLst/>
              <a:ahLst/>
              <a:cxnLst/>
              <a:rect l="l" t="t" r="r" b="b"/>
              <a:pathLst>
                <a:path w="1457" h="4201" extrusionOk="0">
                  <a:moveTo>
                    <a:pt x="645" y="1"/>
                  </a:moveTo>
                  <a:cubicBezTo>
                    <a:pt x="555" y="7"/>
                    <a:pt x="464" y="27"/>
                    <a:pt x="381" y="52"/>
                  </a:cubicBezTo>
                  <a:cubicBezTo>
                    <a:pt x="342" y="65"/>
                    <a:pt x="303" y="78"/>
                    <a:pt x="271" y="97"/>
                  </a:cubicBezTo>
                  <a:cubicBezTo>
                    <a:pt x="110" y="168"/>
                    <a:pt x="1" y="278"/>
                    <a:pt x="7" y="400"/>
                  </a:cubicBezTo>
                  <a:cubicBezTo>
                    <a:pt x="7" y="574"/>
                    <a:pt x="233" y="716"/>
                    <a:pt x="535" y="761"/>
                  </a:cubicBezTo>
                  <a:lnTo>
                    <a:pt x="600" y="4201"/>
                  </a:lnTo>
                  <a:lnTo>
                    <a:pt x="1051" y="4188"/>
                  </a:lnTo>
                  <a:lnTo>
                    <a:pt x="1012" y="2094"/>
                  </a:lnTo>
                  <a:lnTo>
                    <a:pt x="902" y="2172"/>
                  </a:lnTo>
                  <a:lnTo>
                    <a:pt x="896" y="2146"/>
                  </a:lnTo>
                  <a:lnTo>
                    <a:pt x="851" y="677"/>
                  </a:lnTo>
                  <a:cubicBezTo>
                    <a:pt x="851" y="677"/>
                    <a:pt x="1334" y="619"/>
                    <a:pt x="1386" y="387"/>
                  </a:cubicBezTo>
                  <a:cubicBezTo>
                    <a:pt x="1456" y="40"/>
                    <a:pt x="671" y="7"/>
                    <a:pt x="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34;p51">
              <a:extLst>
                <a:ext uri="{FF2B5EF4-FFF2-40B4-BE49-F238E27FC236}">
                  <a16:creationId xmlns:a16="http://schemas.microsoft.com/office/drawing/2014/main" id="{2340CED8-4CD1-11B8-D1F7-BD66DA7300AC}"/>
                </a:ext>
              </a:extLst>
            </p:cNvPr>
            <p:cNvSpPr/>
            <p:nvPr/>
          </p:nvSpPr>
          <p:spPr>
            <a:xfrm>
              <a:off x="4404700" y="4315175"/>
              <a:ext cx="6450" cy="5275"/>
            </a:xfrm>
            <a:custGeom>
              <a:avLst/>
              <a:gdLst/>
              <a:ahLst/>
              <a:cxnLst/>
              <a:rect l="l" t="t" r="r" b="b"/>
              <a:pathLst>
                <a:path w="258" h="211" extrusionOk="0">
                  <a:moveTo>
                    <a:pt x="125" y="1"/>
                  </a:moveTo>
                  <a:cubicBezTo>
                    <a:pt x="90" y="1"/>
                    <a:pt x="56" y="16"/>
                    <a:pt x="32" y="44"/>
                  </a:cubicBezTo>
                  <a:cubicBezTo>
                    <a:pt x="0" y="135"/>
                    <a:pt x="71" y="210"/>
                    <a:pt x="147" y="210"/>
                  </a:cubicBezTo>
                  <a:cubicBezTo>
                    <a:pt x="179" y="210"/>
                    <a:pt x="212" y="197"/>
                    <a:pt x="238" y="167"/>
                  </a:cubicBezTo>
                  <a:cubicBezTo>
                    <a:pt x="257" y="109"/>
                    <a:pt x="238" y="44"/>
                    <a:pt x="187" y="19"/>
                  </a:cubicBezTo>
                  <a:cubicBezTo>
                    <a:pt x="167" y="7"/>
                    <a:pt x="146" y="1"/>
                    <a:pt x="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35;p51">
              <a:extLst>
                <a:ext uri="{FF2B5EF4-FFF2-40B4-BE49-F238E27FC236}">
                  <a16:creationId xmlns:a16="http://schemas.microsoft.com/office/drawing/2014/main" id="{7C3803FB-8015-6666-1F41-EB12556722FD}"/>
                </a:ext>
              </a:extLst>
            </p:cNvPr>
            <p:cNvSpPr/>
            <p:nvPr/>
          </p:nvSpPr>
          <p:spPr>
            <a:xfrm>
              <a:off x="4400025" y="4312250"/>
              <a:ext cx="23675" cy="55300"/>
            </a:xfrm>
            <a:custGeom>
              <a:avLst/>
              <a:gdLst/>
              <a:ahLst/>
              <a:cxnLst/>
              <a:rect l="l" t="t" r="r" b="b"/>
              <a:pathLst>
                <a:path w="947" h="2212" extrusionOk="0">
                  <a:moveTo>
                    <a:pt x="210" y="0"/>
                  </a:moveTo>
                  <a:cubicBezTo>
                    <a:pt x="202" y="0"/>
                    <a:pt x="195" y="0"/>
                    <a:pt x="187" y="0"/>
                  </a:cubicBezTo>
                  <a:cubicBezTo>
                    <a:pt x="148" y="0"/>
                    <a:pt x="116" y="7"/>
                    <a:pt x="84" y="7"/>
                  </a:cubicBezTo>
                  <a:cubicBezTo>
                    <a:pt x="103" y="13"/>
                    <a:pt x="483" y="33"/>
                    <a:pt x="689" y="155"/>
                  </a:cubicBezTo>
                  <a:lnTo>
                    <a:pt x="618" y="155"/>
                  </a:lnTo>
                  <a:cubicBezTo>
                    <a:pt x="435" y="161"/>
                    <a:pt x="485" y="498"/>
                    <a:pt x="644" y="498"/>
                  </a:cubicBezTo>
                  <a:cubicBezTo>
                    <a:pt x="659" y="498"/>
                    <a:pt x="674" y="496"/>
                    <a:pt x="689" y="490"/>
                  </a:cubicBezTo>
                  <a:cubicBezTo>
                    <a:pt x="734" y="484"/>
                    <a:pt x="779" y="458"/>
                    <a:pt x="812" y="419"/>
                  </a:cubicBezTo>
                  <a:lnTo>
                    <a:pt x="812" y="419"/>
                  </a:lnTo>
                  <a:cubicBezTo>
                    <a:pt x="721" y="625"/>
                    <a:pt x="290" y="683"/>
                    <a:pt x="290" y="683"/>
                  </a:cubicBezTo>
                  <a:lnTo>
                    <a:pt x="322" y="1823"/>
                  </a:lnTo>
                  <a:lnTo>
                    <a:pt x="322" y="1888"/>
                  </a:lnTo>
                  <a:cubicBezTo>
                    <a:pt x="317" y="2078"/>
                    <a:pt x="153" y="2104"/>
                    <a:pt x="61" y="2104"/>
                  </a:cubicBezTo>
                  <a:cubicBezTo>
                    <a:pt x="25" y="2104"/>
                    <a:pt x="0" y="2100"/>
                    <a:pt x="0" y="2100"/>
                  </a:cubicBezTo>
                  <a:lnTo>
                    <a:pt x="0" y="2100"/>
                  </a:lnTo>
                  <a:cubicBezTo>
                    <a:pt x="84" y="2184"/>
                    <a:pt x="162" y="2212"/>
                    <a:pt x="229" y="2212"/>
                  </a:cubicBezTo>
                  <a:cubicBezTo>
                    <a:pt x="362" y="2212"/>
                    <a:pt x="451" y="2100"/>
                    <a:pt x="451" y="2100"/>
                  </a:cubicBezTo>
                  <a:lnTo>
                    <a:pt x="425" y="754"/>
                  </a:lnTo>
                  <a:cubicBezTo>
                    <a:pt x="728" y="696"/>
                    <a:pt x="947" y="548"/>
                    <a:pt x="947" y="374"/>
                  </a:cubicBezTo>
                  <a:cubicBezTo>
                    <a:pt x="941" y="165"/>
                    <a:pt x="618" y="0"/>
                    <a:pt x="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36;p51">
              <a:extLst>
                <a:ext uri="{FF2B5EF4-FFF2-40B4-BE49-F238E27FC236}">
                  <a16:creationId xmlns:a16="http://schemas.microsoft.com/office/drawing/2014/main" id="{39E3B9A5-5233-1C51-8F82-9B0630184C52}"/>
                </a:ext>
              </a:extLst>
            </p:cNvPr>
            <p:cNvSpPr/>
            <p:nvPr/>
          </p:nvSpPr>
          <p:spPr>
            <a:xfrm>
              <a:off x="4386000" y="4314825"/>
              <a:ext cx="13400" cy="16450"/>
            </a:xfrm>
            <a:custGeom>
              <a:avLst/>
              <a:gdLst/>
              <a:ahLst/>
              <a:cxnLst/>
              <a:rect l="l" t="t" r="r" b="b"/>
              <a:pathLst>
                <a:path w="536" h="658" extrusionOk="0">
                  <a:moveTo>
                    <a:pt x="265" y="0"/>
                  </a:moveTo>
                  <a:lnTo>
                    <a:pt x="265" y="0"/>
                  </a:lnTo>
                  <a:cubicBezTo>
                    <a:pt x="104" y="71"/>
                    <a:pt x="1" y="181"/>
                    <a:pt x="1" y="297"/>
                  </a:cubicBezTo>
                  <a:cubicBezTo>
                    <a:pt x="7" y="471"/>
                    <a:pt x="233" y="612"/>
                    <a:pt x="535" y="657"/>
                  </a:cubicBezTo>
                  <a:cubicBezTo>
                    <a:pt x="497" y="645"/>
                    <a:pt x="1" y="496"/>
                    <a:pt x="84" y="239"/>
                  </a:cubicBezTo>
                  <a:cubicBezTo>
                    <a:pt x="117" y="142"/>
                    <a:pt x="181" y="52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7;p51">
              <a:extLst>
                <a:ext uri="{FF2B5EF4-FFF2-40B4-BE49-F238E27FC236}">
                  <a16:creationId xmlns:a16="http://schemas.microsoft.com/office/drawing/2014/main" id="{1C91DEBC-68E0-8C7D-79C6-9A07380E1227}"/>
                </a:ext>
              </a:extLst>
            </p:cNvPr>
            <p:cNvSpPr/>
            <p:nvPr/>
          </p:nvSpPr>
          <p:spPr>
            <a:xfrm>
              <a:off x="4393100" y="4421750"/>
              <a:ext cx="67800" cy="71625"/>
            </a:xfrm>
            <a:custGeom>
              <a:avLst/>
              <a:gdLst/>
              <a:ahLst/>
              <a:cxnLst/>
              <a:rect l="l" t="t" r="r" b="b"/>
              <a:pathLst>
                <a:path w="2712" h="2865" extrusionOk="0">
                  <a:moveTo>
                    <a:pt x="277" y="1"/>
                  </a:moveTo>
                  <a:lnTo>
                    <a:pt x="0" y="239"/>
                  </a:lnTo>
                  <a:lnTo>
                    <a:pt x="1127" y="1521"/>
                  </a:lnTo>
                  <a:lnTo>
                    <a:pt x="1159" y="1418"/>
                  </a:lnTo>
                  <a:lnTo>
                    <a:pt x="1172" y="1430"/>
                  </a:lnTo>
                  <a:lnTo>
                    <a:pt x="1978" y="2313"/>
                  </a:lnTo>
                  <a:cubicBezTo>
                    <a:pt x="1978" y="2313"/>
                    <a:pt x="1707" y="2609"/>
                    <a:pt x="1797" y="2777"/>
                  </a:cubicBezTo>
                  <a:cubicBezTo>
                    <a:pt x="1830" y="2840"/>
                    <a:pt x="1886" y="2864"/>
                    <a:pt x="1952" y="2864"/>
                  </a:cubicBezTo>
                  <a:cubicBezTo>
                    <a:pt x="2153" y="2864"/>
                    <a:pt x="2446" y="2638"/>
                    <a:pt x="2461" y="2629"/>
                  </a:cubicBezTo>
                  <a:cubicBezTo>
                    <a:pt x="2512" y="2577"/>
                    <a:pt x="2557" y="2519"/>
                    <a:pt x="2596" y="2461"/>
                  </a:cubicBezTo>
                  <a:cubicBezTo>
                    <a:pt x="2615" y="2429"/>
                    <a:pt x="2628" y="2403"/>
                    <a:pt x="2641" y="2371"/>
                  </a:cubicBezTo>
                  <a:cubicBezTo>
                    <a:pt x="2705" y="2242"/>
                    <a:pt x="2712" y="2120"/>
                    <a:pt x="2647" y="2049"/>
                  </a:cubicBezTo>
                  <a:cubicBezTo>
                    <a:pt x="2608" y="2006"/>
                    <a:pt x="2548" y="1986"/>
                    <a:pt x="2477" y="1986"/>
                  </a:cubicBezTo>
                  <a:cubicBezTo>
                    <a:pt x="2375" y="1986"/>
                    <a:pt x="2250" y="2027"/>
                    <a:pt x="2126" y="2107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38;p51">
              <a:extLst>
                <a:ext uri="{FF2B5EF4-FFF2-40B4-BE49-F238E27FC236}">
                  <a16:creationId xmlns:a16="http://schemas.microsoft.com/office/drawing/2014/main" id="{885BD4B4-5007-4D2E-EE3E-66E4758A3673}"/>
                </a:ext>
              </a:extLst>
            </p:cNvPr>
            <p:cNvSpPr/>
            <p:nvPr/>
          </p:nvSpPr>
          <p:spPr>
            <a:xfrm>
              <a:off x="4445750" y="4485125"/>
              <a:ext cx="4700" cy="4125"/>
            </a:xfrm>
            <a:custGeom>
              <a:avLst/>
              <a:gdLst/>
              <a:ahLst/>
              <a:cxnLst/>
              <a:rect l="l" t="t" r="r" b="b"/>
              <a:pathLst>
                <a:path w="188" h="165" extrusionOk="0">
                  <a:moveTo>
                    <a:pt x="108" y="0"/>
                  </a:moveTo>
                  <a:cubicBezTo>
                    <a:pt x="86" y="0"/>
                    <a:pt x="63" y="9"/>
                    <a:pt x="45" y="29"/>
                  </a:cubicBezTo>
                  <a:cubicBezTo>
                    <a:pt x="0" y="81"/>
                    <a:pt x="39" y="158"/>
                    <a:pt x="103" y="164"/>
                  </a:cubicBezTo>
                  <a:cubicBezTo>
                    <a:pt x="155" y="158"/>
                    <a:pt x="187" y="113"/>
                    <a:pt x="187" y="68"/>
                  </a:cubicBezTo>
                  <a:cubicBezTo>
                    <a:pt x="179" y="24"/>
                    <a:pt x="144" y="0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39;p51">
              <a:extLst>
                <a:ext uri="{FF2B5EF4-FFF2-40B4-BE49-F238E27FC236}">
                  <a16:creationId xmlns:a16="http://schemas.microsoft.com/office/drawing/2014/main" id="{82EDA85C-B7FA-1F39-24B3-6E6A6E73842F}"/>
                </a:ext>
              </a:extLst>
            </p:cNvPr>
            <p:cNvSpPr/>
            <p:nvPr/>
          </p:nvSpPr>
          <p:spPr>
            <a:xfrm>
              <a:off x="4420975" y="4453900"/>
              <a:ext cx="33650" cy="40800"/>
            </a:xfrm>
            <a:custGeom>
              <a:avLst/>
              <a:gdLst/>
              <a:ahLst/>
              <a:cxnLst/>
              <a:rect l="l" t="t" r="r" b="b"/>
              <a:pathLst>
                <a:path w="1346" h="1632" extrusionOk="0">
                  <a:moveTo>
                    <a:pt x="242" y="0"/>
                  </a:moveTo>
                  <a:cubicBezTo>
                    <a:pt x="1" y="0"/>
                    <a:pt x="12" y="235"/>
                    <a:pt x="12" y="235"/>
                  </a:cubicBezTo>
                  <a:lnTo>
                    <a:pt x="740" y="1059"/>
                  </a:lnTo>
                  <a:cubicBezTo>
                    <a:pt x="579" y="1252"/>
                    <a:pt x="521" y="1459"/>
                    <a:pt x="618" y="1568"/>
                  </a:cubicBezTo>
                  <a:cubicBezTo>
                    <a:pt x="657" y="1611"/>
                    <a:pt x="716" y="1632"/>
                    <a:pt x="787" y="1632"/>
                  </a:cubicBezTo>
                  <a:cubicBezTo>
                    <a:pt x="927" y="1632"/>
                    <a:pt x="1114" y="1550"/>
                    <a:pt x="1281" y="1401"/>
                  </a:cubicBezTo>
                  <a:cubicBezTo>
                    <a:pt x="1307" y="1381"/>
                    <a:pt x="1326" y="1362"/>
                    <a:pt x="1346" y="1343"/>
                  </a:cubicBezTo>
                  <a:lnTo>
                    <a:pt x="1346" y="1343"/>
                  </a:lnTo>
                  <a:cubicBezTo>
                    <a:pt x="1333" y="1349"/>
                    <a:pt x="1082" y="1536"/>
                    <a:pt x="888" y="1568"/>
                  </a:cubicBezTo>
                  <a:cubicBezTo>
                    <a:pt x="901" y="1562"/>
                    <a:pt x="920" y="1549"/>
                    <a:pt x="933" y="1529"/>
                  </a:cubicBezTo>
                  <a:cubicBezTo>
                    <a:pt x="1026" y="1446"/>
                    <a:pt x="896" y="1307"/>
                    <a:pt x="795" y="1307"/>
                  </a:cubicBezTo>
                  <a:cubicBezTo>
                    <a:pt x="762" y="1307"/>
                    <a:pt x="733" y="1321"/>
                    <a:pt x="714" y="1355"/>
                  </a:cubicBezTo>
                  <a:cubicBezTo>
                    <a:pt x="689" y="1388"/>
                    <a:pt x="676" y="1426"/>
                    <a:pt x="676" y="1465"/>
                  </a:cubicBezTo>
                  <a:cubicBezTo>
                    <a:pt x="618" y="1291"/>
                    <a:pt x="863" y="1027"/>
                    <a:pt x="863" y="1027"/>
                  </a:cubicBezTo>
                  <a:lnTo>
                    <a:pt x="238" y="338"/>
                  </a:lnTo>
                  <a:lnTo>
                    <a:pt x="206" y="299"/>
                  </a:lnTo>
                  <a:cubicBezTo>
                    <a:pt x="70" y="132"/>
                    <a:pt x="289" y="3"/>
                    <a:pt x="289" y="3"/>
                  </a:cubicBezTo>
                  <a:cubicBezTo>
                    <a:pt x="273" y="1"/>
                    <a:pt x="257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40;p51">
              <a:extLst>
                <a:ext uri="{FF2B5EF4-FFF2-40B4-BE49-F238E27FC236}">
                  <a16:creationId xmlns:a16="http://schemas.microsoft.com/office/drawing/2014/main" id="{CBC38D68-36F9-5F41-1989-D8F3C73432BC}"/>
                </a:ext>
              </a:extLst>
            </p:cNvPr>
            <p:cNvSpPr/>
            <p:nvPr/>
          </p:nvSpPr>
          <p:spPr>
            <a:xfrm>
              <a:off x="4446400" y="4471225"/>
              <a:ext cx="14500" cy="9650"/>
            </a:xfrm>
            <a:custGeom>
              <a:avLst/>
              <a:gdLst/>
              <a:ahLst/>
              <a:cxnLst/>
              <a:rect l="l" t="t" r="r" b="b"/>
              <a:pathLst>
                <a:path w="580" h="386" extrusionOk="0">
                  <a:moveTo>
                    <a:pt x="350" y="0"/>
                  </a:moveTo>
                  <a:cubicBezTo>
                    <a:pt x="250" y="0"/>
                    <a:pt x="125" y="42"/>
                    <a:pt x="0" y="121"/>
                  </a:cubicBezTo>
                  <a:cubicBezTo>
                    <a:pt x="20" y="113"/>
                    <a:pt x="176" y="45"/>
                    <a:pt x="310" y="45"/>
                  </a:cubicBezTo>
                  <a:cubicBezTo>
                    <a:pt x="391" y="45"/>
                    <a:pt x="465" y="70"/>
                    <a:pt x="496" y="147"/>
                  </a:cubicBezTo>
                  <a:cubicBezTo>
                    <a:pt x="535" y="224"/>
                    <a:pt x="535" y="308"/>
                    <a:pt x="515" y="385"/>
                  </a:cubicBezTo>
                  <a:cubicBezTo>
                    <a:pt x="573" y="257"/>
                    <a:pt x="580" y="134"/>
                    <a:pt x="515" y="63"/>
                  </a:cubicBezTo>
                  <a:cubicBezTo>
                    <a:pt x="478" y="21"/>
                    <a:pt x="420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41;p51">
              <a:extLst>
                <a:ext uri="{FF2B5EF4-FFF2-40B4-BE49-F238E27FC236}">
                  <a16:creationId xmlns:a16="http://schemas.microsoft.com/office/drawing/2014/main" id="{B49D0ED6-A1EE-05BE-38E7-95F4D1E8D19C}"/>
                </a:ext>
              </a:extLst>
            </p:cNvPr>
            <p:cNvSpPr/>
            <p:nvPr/>
          </p:nvSpPr>
          <p:spPr>
            <a:xfrm>
              <a:off x="4420150" y="4423350"/>
              <a:ext cx="53325" cy="21225"/>
            </a:xfrm>
            <a:custGeom>
              <a:avLst/>
              <a:gdLst/>
              <a:ahLst/>
              <a:cxnLst/>
              <a:rect l="l" t="t" r="r" b="b"/>
              <a:pathLst>
                <a:path w="2133" h="849" extrusionOk="0">
                  <a:moveTo>
                    <a:pt x="45" y="1"/>
                  </a:moveTo>
                  <a:lnTo>
                    <a:pt x="0" y="226"/>
                  </a:lnTo>
                  <a:lnTo>
                    <a:pt x="1044" y="452"/>
                  </a:lnTo>
                  <a:lnTo>
                    <a:pt x="1018" y="387"/>
                  </a:lnTo>
                  <a:lnTo>
                    <a:pt x="1031" y="387"/>
                  </a:lnTo>
                  <a:lnTo>
                    <a:pt x="1765" y="536"/>
                  </a:lnTo>
                  <a:cubicBezTo>
                    <a:pt x="1765" y="536"/>
                    <a:pt x="1739" y="787"/>
                    <a:pt x="1849" y="838"/>
                  </a:cubicBezTo>
                  <a:cubicBezTo>
                    <a:pt x="1863" y="845"/>
                    <a:pt x="1878" y="849"/>
                    <a:pt x="1891" y="849"/>
                  </a:cubicBezTo>
                  <a:cubicBezTo>
                    <a:pt x="2029" y="849"/>
                    <a:pt x="2120" y="528"/>
                    <a:pt x="2126" y="516"/>
                  </a:cubicBezTo>
                  <a:cubicBezTo>
                    <a:pt x="2132" y="471"/>
                    <a:pt x="2132" y="426"/>
                    <a:pt x="2132" y="381"/>
                  </a:cubicBezTo>
                  <a:cubicBezTo>
                    <a:pt x="2126" y="362"/>
                    <a:pt x="2126" y="336"/>
                    <a:pt x="2119" y="317"/>
                  </a:cubicBezTo>
                  <a:cubicBezTo>
                    <a:pt x="2106" y="233"/>
                    <a:pt x="2061" y="168"/>
                    <a:pt x="2003" y="156"/>
                  </a:cubicBezTo>
                  <a:cubicBezTo>
                    <a:pt x="1995" y="154"/>
                    <a:pt x="1987" y="153"/>
                    <a:pt x="1979" y="153"/>
                  </a:cubicBezTo>
                  <a:cubicBezTo>
                    <a:pt x="1896" y="153"/>
                    <a:pt x="1811" y="240"/>
                    <a:pt x="1759" y="375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42;p51">
              <a:extLst>
                <a:ext uri="{FF2B5EF4-FFF2-40B4-BE49-F238E27FC236}">
                  <a16:creationId xmlns:a16="http://schemas.microsoft.com/office/drawing/2014/main" id="{410EAC4A-B5B1-DA7F-5DF3-62B14062A72C}"/>
                </a:ext>
              </a:extLst>
            </p:cNvPr>
            <p:cNvSpPr/>
            <p:nvPr/>
          </p:nvSpPr>
          <p:spPr>
            <a:xfrm>
              <a:off x="4467925" y="4437375"/>
              <a:ext cx="3825" cy="2525"/>
            </a:xfrm>
            <a:custGeom>
              <a:avLst/>
              <a:gdLst/>
              <a:ahLst/>
              <a:cxnLst/>
              <a:rect l="l" t="t" r="r" b="b"/>
              <a:pathLst>
                <a:path w="153" h="101" extrusionOk="0">
                  <a:moveTo>
                    <a:pt x="66" y="0"/>
                  </a:moveTo>
                  <a:cubicBezTo>
                    <a:pt x="56" y="0"/>
                    <a:pt x="47" y="4"/>
                    <a:pt x="41" y="13"/>
                  </a:cubicBezTo>
                  <a:cubicBezTo>
                    <a:pt x="1" y="43"/>
                    <a:pt x="46" y="100"/>
                    <a:pt x="84" y="100"/>
                  </a:cubicBezTo>
                  <a:cubicBezTo>
                    <a:pt x="94" y="100"/>
                    <a:pt x="105" y="96"/>
                    <a:pt x="112" y="84"/>
                  </a:cubicBezTo>
                  <a:cubicBezTo>
                    <a:pt x="153" y="58"/>
                    <a:pt x="104" y="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43;p51">
              <a:extLst>
                <a:ext uri="{FF2B5EF4-FFF2-40B4-BE49-F238E27FC236}">
                  <a16:creationId xmlns:a16="http://schemas.microsoft.com/office/drawing/2014/main" id="{160F5DEC-BE67-AEFA-A3C5-2276C844318F}"/>
                </a:ext>
              </a:extLst>
            </p:cNvPr>
            <p:cNvSpPr/>
            <p:nvPr/>
          </p:nvSpPr>
          <p:spPr>
            <a:xfrm>
              <a:off x="4444625" y="4429150"/>
              <a:ext cx="28675" cy="16850"/>
            </a:xfrm>
            <a:custGeom>
              <a:avLst/>
              <a:gdLst/>
              <a:ahLst/>
              <a:cxnLst/>
              <a:rect l="l" t="t" r="r" b="b"/>
              <a:pathLst>
                <a:path w="1147" h="674" extrusionOk="0">
                  <a:moveTo>
                    <a:pt x="116" y="1"/>
                  </a:moveTo>
                  <a:lnTo>
                    <a:pt x="116" y="1"/>
                  </a:lnTo>
                  <a:cubicBezTo>
                    <a:pt x="26" y="39"/>
                    <a:pt x="0" y="149"/>
                    <a:pt x="65" y="220"/>
                  </a:cubicBezTo>
                  <a:lnTo>
                    <a:pt x="735" y="368"/>
                  </a:lnTo>
                  <a:cubicBezTo>
                    <a:pt x="722" y="529"/>
                    <a:pt x="773" y="651"/>
                    <a:pt x="863" y="671"/>
                  </a:cubicBezTo>
                  <a:cubicBezTo>
                    <a:pt x="871" y="673"/>
                    <a:pt x="879" y="674"/>
                    <a:pt x="887" y="674"/>
                  </a:cubicBezTo>
                  <a:cubicBezTo>
                    <a:pt x="985" y="674"/>
                    <a:pt x="1092" y="533"/>
                    <a:pt x="1134" y="342"/>
                  </a:cubicBezTo>
                  <a:cubicBezTo>
                    <a:pt x="1140" y="323"/>
                    <a:pt x="1147" y="304"/>
                    <a:pt x="1147" y="284"/>
                  </a:cubicBezTo>
                  <a:lnTo>
                    <a:pt x="1147" y="284"/>
                  </a:lnTo>
                  <a:cubicBezTo>
                    <a:pt x="1115" y="387"/>
                    <a:pt x="1063" y="484"/>
                    <a:pt x="999" y="574"/>
                  </a:cubicBezTo>
                  <a:cubicBezTo>
                    <a:pt x="1005" y="561"/>
                    <a:pt x="1005" y="548"/>
                    <a:pt x="1005" y="535"/>
                  </a:cubicBezTo>
                  <a:cubicBezTo>
                    <a:pt x="1018" y="482"/>
                    <a:pt x="968" y="455"/>
                    <a:pt x="918" y="455"/>
                  </a:cubicBezTo>
                  <a:cubicBezTo>
                    <a:pt x="872" y="455"/>
                    <a:pt x="825" y="479"/>
                    <a:pt x="831" y="529"/>
                  </a:cubicBezTo>
                  <a:cubicBezTo>
                    <a:pt x="831" y="555"/>
                    <a:pt x="838" y="581"/>
                    <a:pt x="851" y="600"/>
                  </a:cubicBezTo>
                  <a:cubicBezTo>
                    <a:pt x="760" y="529"/>
                    <a:pt x="786" y="310"/>
                    <a:pt x="786" y="310"/>
                  </a:cubicBezTo>
                  <a:lnTo>
                    <a:pt x="213" y="194"/>
                  </a:lnTo>
                  <a:lnTo>
                    <a:pt x="181" y="188"/>
                  </a:lnTo>
                  <a:cubicBezTo>
                    <a:pt x="52" y="149"/>
                    <a:pt x="116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44;p51">
              <a:extLst>
                <a:ext uri="{FF2B5EF4-FFF2-40B4-BE49-F238E27FC236}">
                  <a16:creationId xmlns:a16="http://schemas.microsoft.com/office/drawing/2014/main" id="{F292E79A-C260-74E6-515B-DD74215E56DC}"/>
                </a:ext>
              </a:extLst>
            </p:cNvPr>
            <p:cNvSpPr/>
            <p:nvPr/>
          </p:nvSpPr>
          <p:spPr>
            <a:xfrm>
              <a:off x="4464100" y="4427150"/>
              <a:ext cx="9050" cy="5575"/>
            </a:xfrm>
            <a:custGeom>
              <a:avLst/>
              <a:gdLst/>
              <a:ahLst/>
              <a:cxnLst/>
              <a:rect l="l" t="t" r="r" b="b"/>
              <a:pathLst>
                <a:path w="362" h="223" extrusionOk="0">
                  <a:moveTo>
                    <a:pt x="221" y="1"/>
                  </a:moveTo>
                  <a:cubicBezTo>
                    <a:pt x="138" y="1"/>
                    <a:pt x="53" y="88"/>
                    <a:pt x="1" y="223"/>
                  </a:cubicBezTo>
                  <a:cubicBezTo>
                    <a:pt x="12" y="206"/>
                    <a:pt x="116" y="37"/>
                    <a:pt x="220" y="37"/>
                  </a:cubicBezTo>
                  <a:cubicBezTo>
                    <a:pt x="235" y="37"/>
                    <a:pt x="250" y="40"/>
                    <a:pt x="265" y="49"/>
                  </a:cubicBezTo>
                  <a:cubicBezTo>
                    <a:pt x="310" y="74"/>
                    <a:pt x="342" y="119"/>
                    <a:pt x="361" y="171"/>
                  </a:cubicBezTo>
                  <a:cubicBezTo>
                    <a:pt x="342" y="81"/>
                    <a:pt x="303" y="16"/>
                    <a:pt x="245" y="4"/>
                  </a:cubicBezTo>
                  <a:cubicBezTo>
                    <a:pt x="237" y="2"/>
                    <a:pt x="229" y="1"/>
                    <a:pt x="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45;p51">
              <a:extLst>
                <a:ext uri="{FF2B5EF4-FFF2-40B4-BE49-F238E27FC236}">
                  <a16:creationId xmlns:a16="http://schemas.microsoft.com/office/drawing/2014/main" id="{97081CCD-535F-DCA5-058A-4FBF3185839F}"/>
                </a:ext>
              </a:extLst>
            </p:cNvPr>
            <p:cNvSpPr/>
            <p:nvPr/>
          </p:nvSpPr>
          <p:spPr>
            <a:xfrm>
              <a:off x="4410325" y="4348150"/>
              <a:ext cx="48325" cy="41100"/>
            </a:xfrm>
            <a:custGeom>
              <a:avLst/>
              <a:gdLst/>
              <a:ahLst/>
              <a:cxnLst/>
              <a:rect l="l" t="t" r="r" b="b"/>
              <a:pathLst>
                <a:path w="1933" h="1644" extrusionOk="0">
                  <a:moveTo>
                    <a:pt x="1424" y="1"/>
                  </a:moveTo>
                  <a:cubicBezTo>
                    <a:pt x="1390" y="1"/>
                    <a:pt x="1357" y="9"/>
                    <a:pt x="1327" y="27"/>
                  </a:cubicBezTo>
                  <a:cubicBezTo>
                    <a:pt x="1263" y="85"/>
                    <a:pt x="1276" y="220"/>
                    <a:pt x="1353" y="355"/>
                  </a:cubicBezTo>
                  <a:lnTo>
                    <a:pt x="0" y="1469"/>
                  </a:lnTo>
                  <a:lnTo>
                    <a:pt x="148" y="1643"/>
                  </a:lnTo>
                  <a:lnTo>
                    <a:pt x="966" y="967"/>
                  </a:lnTo>
                  <a:lnTo>
                    <a:pt x="902" y="948"/>
                  </a:lnTo>
                  <a:lnTo>
                    <a:pt x="915" y="935"/>
                  </a:lnTo>
                  <a:lnTo>
                    <a:pt x="1482" y="452"/>
                  </a:lnTo>
                  <a:cubicBezTo>
                    <a:pt x="1482" y="452"/>
                    <a:pt x="1619" y="584"/>
                    <a:pt x="1726" y="584"/>
                  </a:cubicBezTo>
                  <a:cubicBezTo>
                    <a:pt x="1742" y="584"/>
                    <a:pt x="1757" y="581"/>
                    <a:pt x="1772" y="574"/>
                  </a:cubicBezTo>
                  <a:cubicBezTo>
                    <a:pt x="1933" y="490"/>
                    <a:pt x="1694" y="168"/>
                    <a:pt x="1688" y="155"/>
                  </a:cubicBezTo>
                  <a:cubicBezTo>
                    <a:pt x="1656" y="123"/>
                    <a:pt x="1623" y="91"/>
                    <a:pt x="1585" y="65"/>
                  </a:cubicBezTo>
                  <a:cubicBezTo>
                    <a:pt x="1566" y="59"/>
                    <a:pt x="1553" y="46"/>
                    <a:pt x="1533" y="33"/>
                  </a:cubicBezTo>
                  <a:cubicBezTo>
                    <a:pt x="1502" y="12"/>
                    <a:pt x="1463" y="1"/>
                    <a:pt x="14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46;p51">
              <a:extLst>
                <a:ext uri="{FF2B5EF4-FFF2-40B4-BE49-F238E27FC236}">
                  <a16:creationId xmlns:a16="http://schemas.microsoft.com/office/drawing/2014/main" id="{FBD68A6F-D1EA-22E0-2EBB-89B9E4142A9D}"/>
                </a:ext>
              </a:extLst>
            </p:cNvPr>
            <p:cNvSpPr/>
            <p:nvPr/>
          </p:nvSpPr>
          <p:spPr>
            <a:xfrm>
              <a:off x="4450425" y="4354600"/>
              <a:ext cx="3225" cy="3075"/>
            </a:xfrm>
            <a:custGeom>
              <a:avLst/>
              <a:gdLst/>
              <a:ahLst/>
              <a:cxnLst/>
              <a:rect l="l" t="t" r="r" b="b"/>
              <a:pathLst>
                <a:path w="129" h="123" extrusionOk="0">
                  <a:moveTo>
                    <a:pt x="65" y="0"/>
                  </a:moveTo>
                  <a:cubicBezTo>
                    <a:pt x="0" y="20"/>
                    <a:pt x="13" y="116"/>
                    <a:pt x="84" y="123"/>
                  </a:cubicBezTo>
                  <a:cubicBezTo>
                    <a:pt x="110" y="116"/>
                    <a:pt x="129" y="84"/>
                    <a:pt x="123" y="52"/>
                  </a:cubicBezTo>
                  <a:cubicBezTo>
                    <a:pt x="123" y="26"/>
                    <a:pt x="97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47;p51">
              <a:extLst>
                <a:ext uri="{FF2B5EF4-FFF2-40B4-BE49-F238E27FC236}">
                  <a16:creationId xmlns:a16="http://schemas.microsoft.com/office/drawing/2014/main" id="{1D6FECE4-5EBB-B8A7-D98F-1BEE91129EF4}"/>
                </a:ext>
              </a:extLst>
            </p:cNvPr>
            <p:cNvSpPr/>
            <p:nvPr/>
          </p:nvSpPr>
          <p:spPr>
            <a:xfrm>
              <a:off x="4430450" y="4352025"/>
              <a:ext cx="27400" cy="20325"/>
            </a:xfrm>
            <a:custGeom>
              <a:avLst/>
              <a:gdLst/>
              <a:ahLst/>
              <a:cxnLst/>
              <a:rect l="l" t="t" r="r" b="b"/>
              <a:pathLst>
                <a:path w="1096" h="813" extrusionOk="0">
                  <a:moveTo>
                    <a:pt x="883" y="0"/>
                  </a:moveTo>
                  <a:cubicBezTo>
                    <a:pt x="947" y="84"/>
                    <a:pt x="992" y="187"/>
                    <a:pt x="1018" y="290"/>
                  </a:cubicBezTo>
                  <a:cubicBezTo>
                    <a:pt x="1012" y="277"/>
                    <a:pt x="1005" y="271"/>
                    <a:pt x="992" y="265"/>
                  </a:cubicBezTo>
                  <a:cubicBezTo>
                    <a:pt x="973" y="245"/>
                    <a:pt x="949" y="236"/>
                    <a:pt x="925" y="236"/>
                  </a:cubicBezTo>
                  <a:cubicBezTo>
                    <a:pt x="901" y="236"/>
                    <a:pt x="876" y="245"/>
                    <a:pt x="857" y="265"/>
                  </a:cubicBezTo>
                  <a:cubicBezTo>
                    <a:pt x="831" y="303"/>
                    <a:pt x="838" y="361"/>
                    <a:pt x="883" y="393"/>
                  </a:cubicBezTo>
                  <a:cubicBezTo>
                    <a:pt x="902" y="413"/>
                    <a:pt x="922" y="419"/>
                    <a:pt x="947" y="426"/>
                  </a:cubicBezTo>
                  <a:cubicBezTo>
                    <a:pt x="937" y="428"/>
                    <a:pt x="927" y="430"/>
                    <a:pt x="916" y="430"/>
                  </a:cubicBezTo>
                  <a:cubicBezTo>
                    <a:pt x="810" y="430"/>
                    <a:pt x="677" y="297"/>
                    <a:pt x="677" y="297"/>
                  </a:cubicBezTo>
                  <a:lnTo>
                    <a:pt x="232" y="670"/>
                  </a:lnTo>
                  <a:lnTo>
                    <a:pt x="207" y="696"/>
                  </a:lnTo>
                  <a:cubicBezTo>
                    <a:pt x="184" y="713"/>
                    <a:pt x="163" y="719"/>
                    <a:pt x="144" y="719"/>
                  </a:cubicBezTo>
                  <a:cubicBezTo>
                    <a:pt x="71" y="719"/>
                    <a:pt x="20" y="632"/>
                    <a:pt x="20" y="632"/>
                  </a:cubicBezTo>
                  <a:lnTo>
                    <a:pt x="20" y="632"/>
                  </a:lnTo>
                  <a:cubicBezTo>
                    <a:pt x="0" y="722"/>
                    <a:pt x="71" y="812"/>
                    <a:pt x="161" y="812"/>
                  </a:cubicBezTo>
                  <a:lnTo>
                    <a:pt x="696" y="374"/>
                  </a:lnTo>
                  <a:cubicBezTo>
                    <a:pt x="775" y="444"/>
                    <a:pt x="861" y="485"/>
                    <a:pt x="929" y="485"/>
                  </a:cubicBezTo>
                  <a:cubicBezTo>
                    <a:pt x="961" y="485"/>
                    <a:pt x="989" y="476"/>
                    <a:pt x="1012" y="458"/>
                  </a:cubicBezTo>
                  <a:cubicBezTo>
                    <a:pt x="1095" y="393"/>
                    <a:pt x="1057" y="200"/>
                    <a:pt x="922" y="39"/>
                  </a:cubicBezTo>
                  <a:cubicBezTo>
                    <a:pt x="909" y="26"/>
                    <a:pt x="896" y="13"/>
                    <a:pt x="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48;p51">
              <a:extLst>
                <a:ext uri="{FF2B5EF4-FFF2-40B4-BE49-F238E27FC236}">
                  <a16:creationId xmlns:a16="http://schemas.microsoft.com/office/drawing/2014/main" id="{ABD676F0-87EF-9452-C422-79C0F9A06C13}"/>
                </a:ext>
              </a:extLst>
            </p:cNvPr>
            <p:cNvSpPr/>
            <p:nvPr/>
          </p:nvSpPr>
          <p:spPr>
            <a:xfrm>
              <a:off x="4441550" y="4348150"/>
              <a:ext cx="7125" cy="8900"/>
            </a:xfrm>
            <a:custGeom>
              <a:avLst/>
              <a:gdLst/>
              <a:ahLst/>
              <a:cxnLst/>
              <a:rect l="l" t="t" r="r" b="b"/>
              <a:pathLst>
                <a:path w="285" h="356" extrusionOk="0">
                  <a:moveTo>
                    <a:pt x="172" y="1"/>
                  </a:moveTo>
                  <a:cubicBezTo>
                    <a:pt x="140" y="1"/>
                    <a:pt x="108" y="9"/>
                    <a:pt x="78" y="27"/>
                  </a:cubicBezTo>
                  <a:cubicBezTo>
                    <a:pt x="14" y="85"/>
                    <a:pt x="27" y="213"/>
                    <a:pt x="104" y="355"/>
                  </a:cubicBezTo>
                  <a:cubicBezTo>
                    <a:pt x="97" y="329"/>
                    <a:pt x="1" y="85"/>
                    <a:pt x="130" y="39"/>
                  </a:cubicBezTo>
                  <a:cubicBezTo>
                    <a:pt x="156" y="28"/>
                    <a:pt x="186" y="21"/>
                    <a:pt x="218" y="21"/>
                  </a:cubicBezTo>
                  <a:cubicBezTo>
                    <a:pt x="240" y="21"/>
                    <a:pt x="263" y="25"/>
                    <a:pt x="284" y="33"/>
                  </a:cubicBezTo>
                  <a:cubicBezTo>
                    <a:pt x="249" y="12"/>
                    <a:pt x="211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49;p51">
              <a:extLst>
                <a:ext uri="{FF2B5EF4-FFF2-40B4-BE49-F238E27FC236}">
                  <a16:creationId xmlns:a16="http://schemas.microsoft.com/office/drawing/2014/main" id="{CA2B7ECA-223E-01AC-6975-EF5DDC43F380}"/>
                </a:ext>
              </a:extLst>
            </p:cNvPr>
            <p:cNvSpPr/>
            <p:nvPr/>
          </p:nvSpPr>
          <p:spPr>
            <a:xfrm>
              <a:off x="4304200" y="4418375"/>
              <a:ext cx="66850" cy="39700"/>
            </a:xfrm>
            <a:custGeom>
              <a:avLst/>
              <a:gdLst/>
              <a:ahLst/>
              <a:cxnLst/>
              <a:rect l="l" t="t" r="r" b="b"/>
              <a:pathLst>
                <a:path w="2674" h="1588" extrusionOk="0">
                  <a:moveTo>
                    <a:pt x="2558" y="0"/>
                  </a:moveTo>
                  <a:lnTo>
                    <a:pt x="1327" y="548"/>
                  </a:lnTo>
                  <a:lnTo>
                    <a:pt x="1398" y="599"/>
                  </a:lnTo>
                  <a:lnTo>
                    <a:pt x="1385" y="606"/>
                  </a:lnTo>
                  <a:lnTo>
                    <a:pt x="529" y="1005"/>
                  </a:lnTo>
                  <a:cubicBezTo>
                    <a:pt x="529" y="1005"/>
                    <a:pt x="382" y="759"/>
                    <a:pt x="245" y="759"/>
                  </a:cubicBezTo>
                  <a:cubicBezTo>
                    <a:pt x="239" y="759"/>
                    <a:pt x="232" y="759"/>
                    <a:pt x="226" y="760"/>
                  </a:cubicBezTo>
                  <a:cubicBezTo>
                    <a:pt x="0" y="805"/>
                    <a:pt x="181" y="1276"/>
                    <a:pt x="181" y="1295"/>
                  </a:cubicBezTo>
                  <a:cubicBezTo>
                    <a:pt x="207" y="1346"/>
                    <a:pt x="239" y="1392"/>
                    <a:pt x="277" y="1437"/>
                  </a:cubicBezTo>
                  <a:cubicBezTo>
                    <a:pt x="297" y="1456"/>
                    <a:pt x="316" y="1475"/>
                    <a:pt x="335" y="1495"/>
                  </a:cubicBezTo>
                  <a:cubicBezTo>
                    <a:pt x="398" y="1558"/>
                    <a:pt x="465" y="1588"/>
                    <a:pt x="522" y="1588"/>
                  </a:cubicBezTo>
                  <a:cubicBezTo>
                    <a:pt x="540" y="1588"/>
                    <a:pt x="558" y="1585"/>
                    <a:pt x="574" y="1578"/>
                  </a:cubicBezTo>
                  <a:cubicBezTo>
                    <a:pt x="677" y="1533"/>
                    <a:pt x="703" y="1359"/>
                    <a:pt x="657" y="1173"/>
                  </a:cubicBezTo>
                  <a:lnTo>
                    <a:pt x="2674" y="264"/>
                  </a:lnTo>
                  <a:lnTo>
                    <a:pt x="25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50;p51">
              <a:extLst>
                <a:ext uri="{FF2B5EF4-FFF2-40B4-BE49-F238E27FC236}">
                  <a16:creationId xmlns:a16="http://schemas.microsoft.com/office/drawing/2014/main" id="{642489E7-21ED-7AF9-23D2-7E1E0D21D20F}"/>
                </a:ext>
              </a:extLst>
            </p:cNvPr>
            <p:cNvSpPr/>
            <p:nvPr/>
          </p:nvSpPr>
          <p:spPr>
            <a:xfrm>
              <a:off x="4308700" y="4444450"/>
              <a:ext cx="3700" cy="3275"/>
            </a:xfrm>
            <a:custGeom>
              <a:avLst/>
              <a:gdLst/>
              <a:ahLst/>
              <a:cxnLst/>
              <a:rect l="l" t="t" r="r" b="b"/>
              <a:pathLst>
                <a:path w="148" h="131" extrusionOk="0">
                  <a:moveTo>
                    <a:pt x="67" y="0"/>
                  </a:moveTo>
                  <a:cubicBezTo>
                    <a:pt x="40" y="0"/>
                    <a:pt x="14" y="17"/>
                    <a:pt x="7" y="46"/>
                  </a:cubicBezTo>
                  <a:cubicBezTo>
                    <a:pt x="1" y="84"/>
                    <a:pt x="27" y="117"/>
                    <a:pt x="59" y="130"/>
                  </a:cubicBezTo>
                  <a:cubicBezTo>
                    <a:pt x="62" y="130"/>
                    <a:pt x="65" y="130"/>
                    <a:pt x="68" y="130"/>
                  </a:cubicBezTo>
                  <a:cubicBezTo>
                    <a:pt x="120" y="130"/>
                    <a:pt x="148" y="76"/>
                    <a:pt x="123" y="33"/>
                  </a:cubicBezTo>
                  <a:cubicBezTo>
                    <a:pt x="109" y="10"/>
                    <a:pt x="88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51;p51">
              <a:extLst>
                <a:ext uri="{FF2B5EF4-FFF2-40B4-BE49-F238E27FC236}">
                  <a16:creationId xmlns:a16="http://schemas.microsoft.com/office/drawing/2014/main" id="{3216E027-D39B-31AD-CD39-85D58DAA49D3}"/>
                </a:ext>
              </a:extLst>
            </p:cNvPr>
            <p:cNvSpPr/>
            <p:nvPr/>
          </p:nvSpPr>
          <p:spPr>
            <a:xfrm>
              <a:off x="4305175" y="4432050"/>
              <a:ext cx="36575" cy="18875"/>
            </a:xfrm>
            <a:custGeom>
              <a:avLst/>
              <a:gdLst/>
              <a:ahLst/>
              <a:cxnLst/>
              <a:rect l="l" t="t" r="r" b="b"/>
              <a:pathLst>
                <a:path w="1463" h="755" extrusionOk="0">
                  <a:moveTo>
                    <a:pt x="1288" y="1"/>
                  </a:moveTo>
                  <a:lnTo>
                    <a:pt x="503" y="355"/>
                  </a:lnTo>
                  <a:cubicBezTo>
                    <a:pt x="414" y="219"/>
                    <a:pt x="300" y="134"/>
                    <a:pt x="205" y="134"/>
                  </a:cubicBezTo>
                  <a:cubicBezTo>
                    <a:pt x="183" y="134"/>
                    <a:pt x="161" y="139"/>
                    <a:pt x="142" y="149"/>
                  </a:cubicBezTo>
                  <a:cubicBezTo>
                    <a:pt x="19" y="213"/>
                    <a:pt x="0" y="452"/>
                    <a:pt x="110" y="696"/>
                  </a:cubicBezTo>
                  <a:cubicBezTo>
                    <a:pt x="122" y="715"/>
                    <a:pt x="134" y="733"/>
                    <a:pt x="141" y="752"/>
                  </a:cubicBezTo>
                  <a:lnTo>
                    <a:pt x="141" y="752"/>
                  </a:lnTo>
                  <a:cubicBezTo>
                    <a:pt x="96" y="624"/>
                    <a:pt x="77" y="489"/>
                    <a:pt x="77" y="355"/>
                  </a:cubicBezTo>
                  <a:lnTo>
                    <a:pt x="77" y="355"/>
                  </a:lnTo>
                  <a:cubicBezTo>
                    <a:pt x="84" y="368"/>
                    <a:pt x="90" y="381"/>
                    <a:pt x="97" y="394"/>
                  </a:cubicBezTo>
                  <a:cubicBezTo>
                    <a:pt x="110" y="424"/>
                    <a:pt x="135" y="436"/>
                    <a:pt x="163" y="436"/>
                  </a:cubicBezTo>
                  <a:cubicBezTo>
                    <a:pt x="242" y="436"/>
                    <a:pt x="344" y="338"/>
                    <a:pt x="277" y="271"/>
                  </a:cubicBezTo>
                  <a:cubicBezTo>
                    <a:pt x="258" y="246"/>
                    <a:pt x="232" y="226"/>
                    <a:pt x="206" y="213"/>
                  </a:cubicBezTo>
                  <a:cubicBezTo>
                    <a:pt x="348" y="213"/>
                    <a:pt x="490" y="458"/>
                    <a:pt x="490" y="458"/>
                  </a:cubicBezTo>
                  <a:lnTo>
                    <a:pt x="1160" y="149"/>
                  </a:lnTo>
                  <a:lnTo>
                    <a:pt x="1192" y="130"/>
                  </a:lnTo>
                  <a:cubicBezTo>
                    <a:pt x="1213" y="122"/>
                    <a:pt x="1232" y="119"/>
                    <a:pt x="1249" y="119"/>
                  </a:cubicBezTo>
                  <a:cubicBezTo>
                    <a:pt x="1364" y="119"/>
                    <a:pt x="1398" y="265"/>
                    <a:pt x="1398" y="265"/>
                  </a:cubicBezTo>
                  <a:cubicBezTo>
                    <a:pt x="1462" y="162"/>
                    <a:pt x="1404" y="33"/>
                    <a:pt x="1288" y="1"/>
                  </a:cubicBezTo>
                  <a:close/>
                  <a:moveTo>
                    <a:pt x="141" y="752"/>
                  </a:moveTo>
                  <a:lnTo>
                    <a:pt x="141" y="752"/>
                  </a:lnTo>
                  <a:cubicBezTo>
                    <a:pt x="141" y="753"/>
                    <a:pt x="141" y="754"/>
                    <a:pt x="142" y="754"/>
                  </a:cubicBezTo>
                  <a:cubicBezTo>
                    <a:pt x="141" y="754"/>
                    <a:pt x="141" y="753"/>
                    <a:pt x="141" y="7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52;p51">
              <a:extLst>
                <a:ext uri="{FF2B5EF4-FFF2-40B4-BE49-F238E27FC236}">
                  <a16:creationId xmlns:a16="http://schemas.microsoft.com/office/drawing/2014/main" id="{8BEFAB3D-BE6E-340F-D796-C73EA60158C0}"/>
                </a:ext>
              </a:extLst>
            </p:cNvPr>
            <p:cNvSpPr/>
            <p:nvPr/>
          </p:nvSpPr>
          <p:spPr>
            <a:xfrm>
              <a:off x="4312575" y="4447525"/>
              <a:ext cx="9350" cy="10475"/>
            </a:xfrm>
            <a:custGeom>
              <a:avLst/>
              <a:gdLst/>
              <a:ahLst/>
              <a:cxnLst/>
              <a:rect l="l" t="t" r="r" b="b"/>
              <a:pathLst>
                <a:path w="374" h="419" extrusionOk="0">
                  <a:moveTo>
                    <a:pt x="322" y="0"/>
                  </a:moveTo>
                  <a:cubicBezTo>
                    <a:pt x="322" y="32"/>
                    <a:pt x="361" y="361"/>
                    <a:pt x="187" y="374"/>
                  </a:cubicBezTo>
                  <a:cubicBezTo>
                    <a:pt x="177" y="375"/>
                    <a:pt x="166" y="375"/>
                    <a:pt x="155" y="375"/>
                  </a:cubicBezTo>
                  <a:cubicBezTo>
                    <a:pt x="100" y="375"/>
                    <a:pt x="44" y="361"/>
                    <a:pt x="0" y="329"/>
                  </a:cubicBezTo>
                  <a:lnTo>
                    <a:pt x="0" y="329"/>
                  </a:lnTo>
                  <a:cubicBezTo>
                    <a:pt x="62" y="386"/>
                    <a:pt x="128" y="418"/>
                    <a:pt x="184" y="418"/>
                  </a:cubicBezTo>
                  <a:cubicBezTo>
                    <a:pt x="203" y="418"/>
                    <a:pt x="222" y="414"/>
                    <a:pt x="239" y="406"/>
                  </a:cubicBezTo>
                  <a:cubicBezTo>
                    <a:pt x="342" y="361"/>
                    <a:pt x="374" y="193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53;p51">
              <a:extLst>
                <a:ext uri="{FF2B5EF4-FFF2-40B4-BE49-F238E27FC236}">
                  <a16:creationId xmlns:a16="http://schemas.microsoft.com/office/drawing/2014/main" id="{5B7BDA27-F697-AA60-FCA6-7487710431D8}"/>
                </a:ext>
              </a:extLst>
            </p:cNvPr>
            <p:cNvSpPr/>
            <p:nvPr/>
          </p:nvSpPr>
          <p:spPr>
            <a:xfrm>
              <a:off x="4345575" y="4401950"/>
              <a:ext cx="49800" cy="102950"/>
            </a:xfrm>
            <a:custGeom>
              <a:avLst/>
              <a:gdLst/>
              <a:ahLst/>
              <a:cxnLst/>
              <a:rect l="l" t="t" r="r" b="b"/>
              <a:pathLst>
                <a:path w="1992" h="4118" extrusionOk="0">
                  <a:moveTo>
                    <a:pt x="1560" y="0"/>
                  </a:moveTo>
                  <a:lnTo>
                    <a:pt x="639" y="3318"/>
                  </a:lnTo>
                  <a:cubicBezTo>
                    <a:pt x="595" y="3313"/>
                    <a:pt x="552" y="3311"/>
                    <a:pt x="511" y="3311"/>
                  </a:cubicBezTo>
                  <a:cubicBezTo>
                    <a:pt x="262" y="3311"/>
                    <a:pt x="72" y="3393"/>
                    <a:pt x="33" y="3537"/>
                  </a:cubicBezTo>
                  <a:cubicBezTo>
                    <a:pt x="1" y="3652"/>
                    <a:pt x="72" y="3781"/>
                    <a:pt x="207" y="3891"/>
                  </a:cubicBezTo>
                  <a:cubicBezTo>
                    <a:pt x="239" y="3917"/>
                    <a:pt x="271" y="3942"/>
                    <a:pt x="310" y="3962"/>
                  </a:cubicBezTo>
                  <a:cubicBezTo>
                    <a:pt x="387" y="4007"/>
                    <a:pt x="465" y="4045"/>
                    <a:pt x="548" y="4078"/>
                  </a:cubicBezTo>
                  <a:cubicBezTo>
                    <a:pt x="564" y="4078"/>
                    <a:pt x="755" y="4117"/>
                    <a:pt x="948" y="4117"/>
                  </a:cubicBezTo>
                  <a:cubicBezTo>
                    <a:pt x="1152" y="4117"/>
                    <a:pt x="1360" y="4073"/>
                    <a:pt x="1366" y="3891"/>
                  </a:cubicBezTo>
                  <a:cubicBezTo>
                    <a:pt x="1373" y="3652"/>
                    <a:pt x="922" y="3472"/>
                    <a:pt x="922" y="3472"/>
                  </a:cubicBezTo>
                  <a:lnTo>
                    <a:pt x="1328" y="2068"/>
                  </a:lnTo>
                  <a:lnTo>
                    <a:pt x="1341" y="2042"/>
                  </a:lnTo>
                  <a:lnTo>
                    <a:pt x="1431" y="2145"/>
                  </a:lnTo>
                  <a:lnTo>
                    <a:pt x="1991" y="12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54;p51">
              <a:extLst>
                <a:ext uri="{FF2B5EF4-FFF2-40B4-BE49-F238E27FC236}">
                  <a16:creationId xmlns:a16="http://schemas.microsoft.com/office/drawing/2014/main" id="{BA125E2A-20B6-8B06-200C-5FAC0CB8969A}"/>
                </a:ext>
              </a:extLst>
            </p:cNvPr>
            <p:cNvSpPr/>
            <p:nvPr/>
          </p:nvSpPr>
          <p:spPr>
            <a:xfrm>
              <a:off x="4363250" y="4497725"/>
              <a:ext cx="5875" cy="4900"/>
            </a:xfrm>
            <a:custGeom>
              <a:avLst/>
              <a:gdLst/>
              <a:ahLst/>
              <a:cxnLst/>
              <a:rect l="l" t="t" r="r" b="b"/>
              <a:pathLst>
                <a:path w="235" h="196" extrusionOk="0">
                  <a:moveTo>
                    <a:pt x="118" y="0"/>
                  </a:moveTo>
                  <a:cubicBezTo>
                    <a:pt x="55" y="0"/>
                    <a:pt x="0" y="61"/>
                    <a:pt x="22" y="131"/>
                  </a:cubicBezTo>
                  <a:cubicBezTo>
                    <a:pt x="37" y="171"/>
                    <a:pt x="79" y="195"/>
                    <a:pt x="121" y="195"/>
                  </a:cubicBezTo>
                  <a:cubicBezTo>
                    <a:pt x="133" y="195"/>
                    <a:pt x="145" y="193"/>
                    <a:pt x="157" y="189"/>
                  </a:cubicBezTo>
                  <a:cubicBezTo>
                    <a:pt x="234" y="150"/>
                    <a:pt x="234" y="40"/>
                    <a:pt x="157" y="8"/>
                  </a:cubicBezTo>
                  <a:cubicBezTo>
                    <a:pt x="144" y="3"/>
                    <a:pt x="131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55;p51">
              <a:extLst>
                <a:ext uri="{FF2B5EF4-FFF2-40B4-BE49-F238E27FC236}">
                  <a16:creationId xmlns:a16="http://schemas.microsoft.com/office/drawing/2014/main" id="{B77EB39E-F650-8FA2-1D4C-FED87B87D0C0}"/>
                </a:ext>
              </a:extLst>
            </p:cNvPr>
            <p:cNvSpPr/>
            <p:nvPr/>
          </p:nvSpPr>
          <p:spPr>
            <a:xfrm>
              <a:off x="4359425" y="4451150"/>
              <a:ext cx="24350" cy="54800"/>
            </a:xfrm>
            <a:custGeom>
              <a:avLst/>
              <a:gdLst/>
              <a:ahLst/>
              <a:cxnLst/>
              <a:rect l="l" t="t" r="r" b="b"/>
              <a:pathLst>
                <a:path w="974" h="2192" extrusionOk="0">
                  <a:moveTo>
                    <a:pt x="634" y="0"/>
                  </a:moveTo>
                  <a:cubicBezTo>
                    <a:pt x="581" y="0"/>
                    <a:pt x="518" y="17"/>
                    <a:pt x="445" y="61"/>
                  </a:cubicBezTo>
                  <a:cubicBezTo>
                    <a:pt x="445" y="61"/>
                    <a:pt x="761" y="87"/>
                    <a:pt x="703" y="345"/>
                  </a:cubicBezTo>
                  <a:lnTo>
                    <a:pt x="690" y="409"/>
                  </a:lnTo>
                  <a:lnTo>
                    <a:pt x="368" y="1504"/>
                  </a:lnTo>
                  <a:cubicBezTo>
                    <a:pt x="368" y="1504"/>
                    <a:pt x="774" y="1665"/>
                    <a:pt x="806" y="1891"/>
                  </a:cubicBezTo>
                  <a:cubicBezTo>
                    <a:pt x="787" y="1845"/>
                    <a:pt x="748" y="1807"/>
                    <a:pt x="703" y="1788"/>
                  </a:cubicBezTo>
                  <a:cubicBezTo>
                    <a:pt x="681" y="1772"/>
                    <a:pt x="660" y="1765"/>
                    <a:pt x="639" y="1765"/>
                  </a:cubicBezTo>
                  <a:cubicBezTo>
                    <a:pt x="500" y="1765"/>
                    <a:pt x="387" y="2052"/>
                    <a:pt x="555" y="2097"/>
                  </a:cubicBezTo>
                  <a:cubicBezTo>
                    <a:pt x="581" y="2103"/>
                    <a:pt x="600" y="2110"/>
                    <a:pt x="626" y="2116"/>
                  </a:cubicBezTo>
                  <a:cubicBezTo>
                    <a:pt x="553" y="2136"/>
                    <a:pt x="467" y="2143"/>
                    <a:pt x="382" y="2143"/>
                  </a:cubicBezTo>
                  <a:cubicBezTo>
                    <a:pt x="195" y="2143"/>
                    <a:pt x="14" y="2110"/>
                    <a:pt x="1" y="2110"/>
                  </a:cubicBezTo>
                  <a:cubicBezTo>
                    <a:pt x="33" y="2122"/>
                    <a:pt x="65" y="2129"/>
                    <a:pt x="97" y="2142"/>
                  </a:cubicBezTo>
                  <a:cubicBezTo>
                    <a:pt x="222" y="2175"/>
                    <a:pt x="344" y="2192"/>
                    <a:pt x="453" y="2192"/>
                  </a:cubicBezTo>
                  <a:cubicBezTo>
                    <a:pt x="700" y="2192"/>
                    <a:pt x="888" y="2111"/>
                    <a:pt x="928" y="1968"/>
                  </a:cubicBezTo>
                  <a:cubicBezTo>
                    <a:pt x="973" y="1800"/>
                    <a:pt x="800" y="1601"/>
                    <a:pt x="516" y="1472"/>
                  </a:cubicBezTo>
                  <a:lnTo>
                    <a:pt x="877" y="177"/>
                  </a:lnTo>
                  <a:cubicBezTo>
                    <a:pt x="877" y="177"/>
                    <a:pt x="805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56;p51">
              <a:extLst>
                <a:ext uri="{FF2B5EF4-FFF2-40B4-BE49-F238E27FC236}">
                  <a16:creationId xmlns:a16="http://schemas.microsoft.com/office/drawing/2014/main" id="{7AAC6371-98AB-1ABA-B0FF-970C87642AEE}"/>
                </a:ext>
              </a:extLst>
            </p:cNvPr>
            <p:cNvSpPr/>
            <p:nvPr/>
          </p:nvSpPr>
          <p:spPr>
            <a:xfrm>
              <a:off x="4345575" y="4484700"/>
              <a:ext cx="15975" cy="14525"/>
            </a:xfrm>
            <a:custGeom>
              <a:avLst/>
              <a:gdLst/>
              <a:ahLst/>
              <a:cxnLst/>
              <a:rect l="l" t="t" r="r" b="b"/>
              <a:pathLst>
                <a:path w="639" h="581" extrusionOk="0">
                  <a:moveTo>
                    <a:pt x="511" y="1"/>
                  </a:moveTo>
                  <a:cubicBezTo>
                    <a:pt x="262" y="1"/>
                    <a:pt x="72" y="83"/>
                    <a:pt x="33" y="227"/>
                  </a:cubicBezTo>
                  <a:cubicBezTo>
                    <a:pt x="1" y="342"/>
                    <a:pt x="72" y="471"/>
                    <a:pt x="213" y="581"/>
                  </a:cubicBezTo>
                  <a:cubicBezTo>
                    <a:pt x="143" y="503"/>
                    <a:pt x="104" y="407"/>
                    <a:pt x="97" y="304"/>
                  </a:cubicBezTo>
                  <a:cubicBezTo>
                    <a:pt x="78" y="33"/>
                    <a:pt x="593" y="8"/>
                    <a:pt x="639" y="8"/>
                  </a:cubicBezTo>
                  <a:cubicBezTo>
                    <a:pt x="595" y="3"/>
                    <a:pt x="55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57;p51">
              <a:extLst>
                <a:ext uri="{FF2B5EF4-FFF2-40B4-BE49-F238E27FC236}">
                  <a16:creationId xmlns:a16="http://schemas.microsoft.com/office/drawing/2014/main" id="{5C2DC52C-3A3F-1E24-CF73-1AA275B96535}"/>
                </a:ext>
              </a:extLst>
            </p:cNvPr>
            <p:cNvSpPr/>
            <p:nvPr/>
          </p:nvSpPr>
          <p:spPr>
            <a:xfrm>
              <a:off x="4315950" y="4342225"/>
              <a:ext cx="67825" cy="49275"/>
            </a:xfrm>
            <a:custGeom>
              <a:avLst/>
              <a:gdLst/>
              <a:ahLst/>
              <a:cxnLst/>
              <a:rect l="l" t="t" r="r" b="b"/>
              <a:pathLst>
                <a:path w="2713" h="1971" extrusionOk="0">
                  <a:moveTo>
                    <a:pt x="637" y="1"/>
                  </a:moveTo>
                  <a:cubicBezTo>
                    <a:pt x="582" y="1"/>
                    <a:pt x="519" y="23"/>
                    <a:pt x="458" y="64"/>
                  </a:cubicBezTo>
                  <a:cubicBezTo>
                    <a:pt x="432" y="83"/>
                    <a:pt x="413" y="96"/>
                    <a:pt x="394" y="115"/>
                  </a:cubicBezTo>
                  <a:cubicBezTo>
                    <a:pt x="348" y="154"/>
                    <a:pt x="303" y="199"/>
                    <a:pt x="271" y="251"/>
                  </a:cubicBezTo>
                  <a:cubicBezTo>
                    <a:pt x="265" y="264"/>
                    <a:pt x="1" y="734"/>
                    <a:pt x="226" y="811"/>
                  </a:cubicBezTo>
                  <a:cubicBezTo>
                    <a:pt x="241" y="817"/>
                    <a:pt x="257" y="819"/>
                    <a:pt x="273" y="819"/>
                  </a:cubicBezTo>
                  <a:cubicBezTo>
                    <a:pt x="419" y="819"/>
                    <a:pt x="587" y="605"/>
                    <a:pt x="587" y="605"/>
                  </a:cubicBezTo>
                  <a:lnTo>
                    <a:pt x="1418" y="1159"/>
                  </a:lnTo>
                  <a:lnTo>
                    <a:pt x="1431" y="1165"/>
                  </a:lnTo>
                  <a:lnTo>
                    <a:pt x="1353" y="1204"/>
                  </a:lnTo>
                  <a:lnTo>
                    <a:pt x="2551" y="1971"/>
                  </a:lnTo>
                  <a:lnTo>
                    <a:pt x="2712" y="1719"/>
                  </a:lnTo>
                  <a:lnTo>
                    <a:pt x="741" y="457"/>
                  </a:lnTo>
                  <a:cubicBezTo>
                    <a:pt x="825" y="264"/>
                    <a:pt x="825" y="83"/>
                    <a:pt x="722" y="25"/>
                  </a:cubicBezTo>
                  <a:cubicBezTo>
                    <a:pt x="698" y="9"/>
                    <a:pt x="669" y="1"/>
                    <a:pt x="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58;p51">
              <a:extLst>
                <a:ext uri="{FF2B5EF4-FFF2-40B4-BE49-F238E27FC236}">
                  <a16:creationId xmlns:a16="http://schemas.microsoft.com/office/drawing/2014/main" id="{9357A3E0-5DB1-CF91-671A-F0106C27FCF7}"/>
                </a:ext>
              </a:extLst>
            </p:cNvPr>
            <p:cNvSpPr/>
            <p:nvPr/>
          </p:nvSpPr>
          <p:spPr>
            <a:xfrm>
              <a:off x="4322075" y="4351700"/>
              <a:ext cx="3400" cy="4050"/>
            </a:xfrm>
            <a:custGeom>
              <a:avLst/>
              <a:gdLst/>
              <a:ahLst/>
              <a:cxnLst/>
              <a:rect l="l" t="t" r="r" b="b"/>
              <a:pathLst>
                <a:path w="136" h="162" extrusionOk="0">
                  <a:moveTo>
                    <a:pt x="71" y="1"/>
                  </a:moveTo>
                  <a:cubicBezTo>
                    <a:pt x="26" y="7"/>
                    <a:pt x="0" y="46"/>
                    <a:pt x="0" y="84"/>
                  </a:cubicBezTo>
                  <a:cubicBezTo>
                    <a:pt x="0" y="123"/>
                    <a:pt x="26" y="162"/>
                    <a:pt x="65" y="162"/>
                  </a:cubicBezTo>
                  <a:cubicBezTo>
                    <a:pt x="110" y="162"/>
                    <a:pt x="136" y="123"/>
                    <a:pt x="136" y="84"/>
                  </a:cubicBezTo>
                  <a:cubicBezTo>
                    <a:pt x="136" y="46"/>
                    <a:pt x="110" y="7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59;p51">
              <a:extLst>
                <a:ext uri="{FF2B5EF4-FFF2-40B4-BE49-F238E27FC236}">
                  <a16:creationId xmlns:a16="http://schemas.microsoft.com/office/drawing/2014/main" id="{AE2F54D2-75E9-8A98-AB87-E17365895FAC}"/>
                </a:ext>
              </a:extLst>
            </p:cNvPr>
            <p:cNvSpPr/>
            <p:nvPr/>
          </p:nvSpPr>
          <p:spPr>
            <a:xfrm>
              <a:off x="4317400" y="4348475"/>
              <a:ext cx="37550" cy="23875"/>
            </a:xfrm>
            <a:custGeom>
              <a:avLst/>
              <a:gdLst/>
              <a:ahLst/>
              <a:cxnLst/>
              <a:rect l="l" t="t" r="r" b="b"/>
              <a:pathLst>
                <a:path w="1502" h="955" extrusionOk="0">
                  <a:moveTo>
                    <a:pt x="220" y="1"/>
                  </a:moveTo>
                  <a:lnTo>
                    <a:pt x="220" y="1"/>
                  </a:lnTo>
                  <a:cubicBezTo>
                    <a:pt x="207" y="20"/>
                    <a:pt x="194" y="39"/>
                    <a:pt x="181" y="59"/>
                  </a:cubicBezTo>
                  <a:cubicBezTo>
                    <a:pt x="26" y="297"/>
                    <a:pt x="1" y="555"/>
                    <a:pt x="129" y="632"/>
                  </a:cubicBezTo>
                  <a:cubicBezTo>
                    <a:pt x="151" y="646"/>
                    <a:pt x="176" y="652"/>
                    <a:pt x="204" y="652"/>
                  </a:cubicBezTo>
                  <a:cubicBezTo>
                    <a:pt x="297" y="652"/>
                    <a:pt x="420" y="583"/>
                    <a:pt x="529" y="464"/>
                  </a:cubicBezTo>
                  <a:lnTo>
                    <a:pt x="1295" y="954"/>
                  </a:lnTo>
                  <a:cubicBezTo>
                    <a:pt x="1424" y="948"/>
                    <a:pt x="1501" y="812"/>
                    <a:pt x="1456" y="696"/>
                  </a:cubicBezTo>
                  <a:lnTo>
                    <a:pt x="1456" y="696"/>
                  </a:lnTo>
                  <a:cubicBezTo>
                    <a:pt x="1456" y="696"/>
                    <a:pt x="1401" y="829"/>
                    <a:pt x="1296" y="829"/>
                  </a:cubicBezTo>
                  <a:cubicBezTo>
                    <a:pt x="1273" y="829"/>
                    <a:pt x="1247" y="822"/>
                    <a:pt x="1218" y="806"/>
                  </a:cubicBezTo>
                  <a:lnTo>
                    <a:pt x="1186" y="787"/>
                  </a:lnTo>
                  <a:lnTo>
                    <a:pt x="542" y="355"/>
                  </a:lnTo>
                  <a:cubicBezTo>
                    <a:pt x="542" y="355"/>
                    <a:pt x="364" y="569"/>
                    <a:pt x="218" y="569"/>
                  </a:cubicBezTo>
                  <a:cubicBezTo>
                    <a:pt x="212" y="569"/>
                    <a:pt x="206" y="568"/>
                    <a:pt x="200" y="568"/>
                  </a:cubicBezTo>
                  <a:cubicBezTo>
                    <a:pt x="233" y="561"/>
                    <a:pt x="265" y="542"/>
                    <a:pt x="290" y="522"/>
                  </a:cubicBezTo>
                  <a:cubicBezTo>
                    <a:pt x="376" y="457"/>
                    <a:pt x="265" y="325"/>
                    <a:pt x="179" y="325"/>
                  </a:cubicBezTo>
                  <a:cubicBezTo>
                    <a:pt x="155" y="325"/>
                    <a:pt x="132" y="336"/>
                    <a:pt x="117" y="361"/>
                  </a:cubicBezTo>
                  <a:cubicBezTo>
                    <a:pt x="104" y="374"/>
                    <a:pt x="97" y="387"/>
                    <a:pt x="91" y="407"/>
                  </a:cubicBezTo>
                  <a:cubicBezTo>
                    <a:pt x="91" y="245"/>
                    <a:pt x="213" y="14"/>
                    <a:pt x="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60;p51">
              <a:extLst>
                <a:ext uri="{FF2B5EF4-FFF2-40B4-BE49-F238E27FC236}">
                  <a16:creationId xmlns:a16="http://schemas.microsoft.com/office/drawing/2014/main" id="{77F88DF8-6AD8-1E9E-9505-8E87A0C0329C}"/>
                </a:ext>
              </a:extLst>
            </p:cNvPr>
            <p:cNvSpPr/>
            <p:nvPr/>
          </p:nvSpPr>
          <p:spPr>
            <a:xfrm>
              <a:off x="4327550" y="4342125"/>
              <a:ext cx="9525" cy="11525"/>
            </a:xfrm>
            <a:custGeom>
              <a:avLst/>
              <a:gdLst/>
              <a:ahLst/>
              <a:cxnLst/>
              <a:rect l="l" t="t" r="r" b="b"/>
              <a:pathLst>
                <a:path w="381" h="461" extrusionOk="0">
                  <a:moveTo>
                    <a:pt x="186" y="0"/>
                  </a:moveTo>
                  <a:cubicBezTo>
                    <a:pt x="130" y="0"/>
                    <a:pt x="64" y="26"/>
                    <a:pt x="0" y="68"/>
                  </a:cubicBezTo>
                  <a:cubicBezTo>
                    <a:pt x="41" y="48"/>
                    <a:pt x="83" y="38"/>
                    <a:pt x="127" y="38"/>
                  </a:cubicBezTo>
                  <a:cubicBezTo>
                    <a:pt x="153" y="38"/>
                    <a:pt x="180" y="41"/>
                    <a:pt x="207" y="49"/>
                  </a:cubicBezTo>
                  <a:cubicBezTo>
                    <a:pt x="380" y="94"/>
                    <a:pt x="290" y="429"/>
                    <a:pt x="284" y="461"/>
                  </a:cubicBezTo>
                  <a:cubicBezTo>
                    <a:pt x="368" y="268"/>
                    <a:pt x="368" y="87"/>
                    <a:pt x="265" y="23"/>
                  </a:cubicBezTo>
                  <a:cubicBezTo>
                    <a:pt x="242" y="7"/>
                    <a:pt x="215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61;p51">
              <a:extLst>
                <a:ext uri="{FF2B5EF4-FFF2-40B4-BE49-F238E27FC236}">
                  <a16:creationId xmlns:a16="http://schemas.microsoft.com/office/drawing/2014/main" id="{1065A10E-8097-B1BC-97AC-D21EB309D950}"/>
                </a:ext>
              </a:extLst>
            </p:cNvPr>
            <p:cNvSpPr/>
            <p:nvPr/>
          </p:nvSpPr>
          <p:spPr>
            <a:xfrm>
              <a:off x="4324650" y="4350500"/>
              <a:ext cx="138350" cy="121425"/>
            </a:xfrm>
            <a:custGeom>
              <a:avLst/>
              <a:gdLst/>
              <a:ahLst/>
              <a:cxnLst/>
              <a:rect l="l" t="t" r="r" b="b"/>
              <a:pathLst>
                <a:path w="5534" h="4857" extrusionOk="0">
                  <a:moveTo>
                    <a:pt x="2761" y="0"/>
                  </a:moveTo>
                  <a:cubicBezTo>
                    <a:pt x="2309" y="0"/>
                    <a:pt x="1852" y="126"/>
                    <a:pt x="1443" y="390"/>
                  </a:cubicBezTo>
                  <a:cubicBezTo>
                    <a:pt x="316" y="1124"/>
                    <a:pt x="0" y="2625"/>
                    <a:pt x="728" y="3752"/>
                  </a:cubicBezTo>
                  <a:cubicBezTo>
                    <a:pt x="1192" y="4467"/>
                    <a:pt x="1974" y="4857"/>
                    <a:pt x="2769" y="4857"/>
                  </a:cubicBezTo>
                  <a:cubicBezTo>
                    <a:pt x="3221" y="4857"/>
                    <a:pt x="3678" y="4731"/>
                    <a:pt x="4084" y="4467"/>
                  </a:cubicBezTo>
                  <a:cubicBezTo>
                    <a:pt x="5212" y="3733"/>
                    <a:pt x="5534" y="2232"/>
                    <a:pt x="4799" y="1105"/>
                  </a:cubicBezTo>
                  <a:cubicBezTo>
                    <a:pt x="4335" y="390"/>
                    <a:pt x="3557" y="0"/>
                    <a:pt x="2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62;p51">
              <a:extLst>
                <a:ext uri="{FF2B5EF4-FFF2-40B4-BE49-F238E27FC236}">
                  <a16:creationId xmlns:a16="http://schemas.microsoft.com/office/drawing/2014/main" id="{9A339604-0651-717D-592F-E6B965A3EFFC}"/>
                </a:ext>
              </a:extLst>
            </p:cNvPr>
            <p:cNvSpPr/>
            <p:nvPr/>
          </p:nvSpPr>
          <p:spPr>
            <a:xfrm>
              <a:off x="4335450" y="4374250"/>
              <a:ext cx="129475" cy="97300"/>
            </a:xfrm>
            <a:custGeom>
              <a:avLst/>
              <a:gdLst/>
              <a:ahLst/>
              <a:cxnLst/>
              <a:rect l="l" t="t" r="r" b="b"/>
              <a:pathLst>
                <a:path w="5179" h="3892" extrusionOk="0">
                  <a:moveTo>
                    <a:pt x="4264" y="0"/>
                  </a:moveTo>
                  <a:lnTo>
                    <a:pt x="4264" y="0"/>
                  </a:lnTo>
                  <a:cubicBezTo>
                    <a:pt x="4548" y="960"/>
                    <a:pt x="4213" y="1991"/>
                    <a:pt x="3420" y="2603"/>
                  </a:cubicBezTo>
                  <a:cubicBezTo>
                    <a:pt x="3433" y="2480"/>
                    <a:pt x="3375" y="2358"/>
                    <a:pt x="3279" y="2281"/>
                  </a:cubicBezTo>
                  <a:cubicBezTo>
                    <a:pt x="3223" y="2241"/>
                    <a:pt x="3157" y="2223"/>
                    <a:pt x="3088" y="2223"/>
                  </a:cubicBezTo>
                  <a:cubicBezTo>
                    <a:pt x="2943" y="2223"/>
                    <a:pt x="2785" y="2306"/>
                    <a:pt x="2680" y="2454"/>
                  </a:cubicBezTo>
                  <a:cubicBezTo>
                    <a:pt x="2551" y="2641"/>
                    <a:pt x="2538" y="2867"/>
                    <a:pt x="2641" y="3008"/>
                  </a:cubicBezTo>
                  <a:cubicBezTo>
                    <a:pt x="2467" y="3060"/>
                    <a:pt x="2280" y="3092"/>
                    <a:pt x="2093" y="3105"/>
                  </a:cubicBezTo>
                  <a:cubicBezTo>
                    <a:pt x="2100" y="3099"/>
                    <a:pt x="2100" y="3092"/>
                    <a:pt x="2100" y="3086"/>
                  </a:cubicBezTo>
                  <a:cubicBezTo>
                    <a:pt x="2150" y="2979"/>
                    <a:pt x="2027" y="2906"/>
                    <a:pt x="1919" y="2906"/>
                  </a:cubicBezTo>
                  <a:cubicBezTo>
                    <a:pt x="1845" y="2906"/>
                    <a:pt x="1778" y="2940"/>
                    <a:pt x="1778" y="3021"/>
                  </a:cubicBezTo>
                  <a:cubicBezTo>
                    <a:pt x="1771" y="3047"/>
                    <a:pt x="1771" y="3079"/>
                    <a:pt x="1778" y="3105"/>
                  </a:cubicBezTo>
                  <a:cubicBezTo>
                    <a:pt x="1662" y="3099"/>
                    <a:pt x="1546" y="3086"/>
                    <a:pt x="1436" y="3060"/>
                  </a:cubicBezTo>
                  <a:cubicBezTo>
                    <a:pt x="863" y="2938"/>
                    <a:pt x="354" y="2616"/>
                    <a:pt x="6" y="2152"/>
                  </a:cubicBezTo>
                  <a:lnTo>
                    <a:pt x="0" y="2152"/>
                  </a:lnTo>
                  <a:cubicBezTo>
                    <a:pt x="315" y="3224"/>
                    <a:pt x="1296" y="3891"/>
                    <a:pt x="2333" y="3891"/>
                  </a:cubicBezTo>
                  <a:cubicBezTo>
                    <a:pt x="2698" y="3891"/>
                    <a:pt x="3069" y="3809"/>
                    <a:pt x="3420" y="3633"/>
                  </a:cubicBezTo>
                  <a:cubicBezTo>
                    <a:pt x="4773" y="2950"/>
                    <a:pt x="5179" y="1211"/>
                    <a:pt x="4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63;p51">
              <a:extLst>
                <a:ext uri="{FF2B5EF4-FFF2-40B4-BE49-F238E27FC236}">
                  <a16:creationId xmlns:a16="http://schemas.microsoft.com/office/drawing/2014/main" id="{7FCAEB29-57AD-2F2A-0D8D-3B04AA00D6E6}"/>
                </a:ext>
              </a:extLst>
            </p:cNvPr>
            <p:cNvSpPr/>
            <p:nvPr/>
          </p:nvSpPr>
          <p:spPr>
            <a:xfrm>
              <a:off x="4359925" y="4366275"/>
              <a:ext cx="41875" cy="40150"/>
            </a:xfrm>
            <a:custGeom>
              <a:avLst/>
              <a:gdLst/>
              <a:ahLst/>
              <a:cxnLst/>
              <a:rect l="l" t="t" r="r" b="b"/>
              <a:pathLst>
                <a:path w="1675" h="1606" extrusionOk="0">
                  <a:moveTo>
                    <a:pt x="955" y="1"/>
                  </a:moveTo>
                  <a:cubicBezTo>
                    <a:pt x="688" y="1"/>
                    <a:pt x="405" y="168"/>
                    <a:pt x="238" y="455"/>
                  </a:cubicBezTo>
                  <a:cubicBezTo>
                    <a:pt x="0" y="848"/>
                    <a:pt x="84" y="1331"/>
                    <a:pt x="419" y="1524"/>
                  </a:cubicBezTo>
                  <a:cubicBezTo>
                    <a:pt x="513" y="1579"/>
                    <a:pt x="617" y="1605"/>
                    <a:pt x="724" y="1605"/>
                  </a:cubicBezTo>
                  <a:cubicBezTo>
                    <a:pt x="991" y="1605"/>
                    <a:pt x="1273" y="1442"/>
                    <a:pt x="1443" y="1157"/>
                  </a:cubicBezTo>
                  <a:cubicBezTo>
                    <a:pt x="1675" y="757"/>
                    <a:pt x="1591" y="274"/>
                    <a:pt x="1256" y="81"/>
                  </a:cubicBezTo>
                  <a:cubicBezTo>
                    <a:pt x="1164" y="26"/>
                    <a:pt x="1061" y="1"/>
                    <a:pt x="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64;p51">
              <a:extLst>
                <a:ext uri="{FF2B5EF4-FFF2-40B4-BE49-F238E27FC236}">
                  <a16:creationId xmlns:a16="http://schemas.microsoft.com/office/drawing/2014/main" id="{D80F7C5F-119E-ECE6-776D-F179F04E5E94}"/>
                </a:ext>
              </a:extLst>
            </p:cNvPr>
            <p:cNvSpPr/>
            <p:nvPr/>
          </p:nvSpPr>
          <p:spPr>
            <a:xfrm>
              <a:off x="4404200" y="4401200"/>
              <a:ext cx="14525" cy="15550"/>
            </a:xfrm>
            <a:custGeom>
              <a:avLst/>
              <a:gdLst/>
              <a:ahLst/>
              <a:cxnLst/>
              <a:rect l="l" t="t" r="r" b="b"/>
              <a:pathLst>
                <a:path w="581" h="622" extrusionOk="0">
                  <a:moveTo>
                    <a:pt x="313" y="1"/>
                  </a:moveTo>
                  <a:cubicBezTo>
                    <a:pt x="186" y="1"/>
                    <a:pt x="68" y="105"/>
                    <a:pt x="33" y="256"/>
                  </a:cubicBezTo>
                  <a:cubicBezTo>
                    <a:pt x="0" y="423"/>
                    <a:pt x="78" y="591"/>
                    <a:pt x="226" y="616"/>
                  </a:cubicBezTo>
                  <a:cubicBezTo>
                    <a:pt x="243" y="620"/>
                    <a:pt x="259" y="622"/>
                    <a:pt x="276" y="622"/>
                  </a:cubicBezTo>
                  <a:cubicBezTo>
                    <a:pt x="399" y="622"/>
                    <a:pt x="514" y="519"/>
                    <a:pt x="548" y="365"/>
                  </a:cubicBezTo>
                  <a:cubicBezTo>
                    <a:pt x="580" y="198"/>
                    <a:pt x="496" y="37"/>
                    <a:pt x="355" y="4"/>
                  </a:cubicBezTo>
                  <a:cubicBezTo>
                    <a:pt x="341" y="2"/>
                    <a:pt x="327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65;p51">
              <a:extLst>
                <a:ext uri="{FF2B5EF4-FFF2-40B4-BE49-F238E27FC236}">
                  <a16:creationId xmlns:a16="http://schemas.microsoft.com/office/drawing/2014/main" id="{6C58C502-87C6-D844-118A-FD8299FE30B2}"/>
                </a:ext>
              </a:extLst>
            </p:cNvPr>
            <p:cNvSpPr/>
            <p:nvPr/>
          </p:nvSpPr>
          <p:spPr>
            <a:xfrm>
              <a:off x="4417400" y="4387600"/>
              <a:ext cx="23050" cy="17775"/>
            </a:xfrm>
            <a:custGeom>
              <a:avLst/>
              <a:gdLst/>
              <a:ahLst/>
              <a:cxnLst/>
              <a:rect l="l" t="t" r="r" b="b"/>
              <a:pathLst>
                <a:path w="922" h="711" extrusionOk="0">
                  <a:moveTo>
                    <a:pt x="303" y="0"/>
                  </a:moveTo>
                  <a:cubicBezTo>
                    <a:pt x="80" y="0"/>
                    <a:pt x="0" y="313"/>
                    <a:pt x="213" y="413"/>
                  </a:cubicBezTo>
                  <a:cubicBezTo>
                    <a:pt x="226" y="418"/>
                    <a:pt x="239" y="420"/>
                    <a:pt x="252" y="420"/>
                  </a:cubicBezTo>
                  <a:cubicBezTo>
                    <a:pt x="274" y="420"/>
                    <a:pt x="296" y="415"/>
                    <a:pt x="316" y="407"/>
                  </a:cubicBezTo>
                  <a:lnTo>
                    <a:pt x="316" y="407"/>
                  </a:lnTo>
                  <a:cubicBezTo>
                    <a:pt x="297" y="510"/>
                    <a:pt x="342" y="619"/>
                    <a:pt x="432" y="677"/>
                  </a:cubicBezTo>
                  <a:cubicBezTo>
                    <a:pt x="469" y="700"/>
                    <a:pt x="511" y="710"/>
                    <a:pt x="553" y="710"/>
                  </a:cubicBezTo>
                  <a:cubicBezTo>
                    <a:pt x="657" y="710"/>
                    <a:pt x="767" y="646"/>
                    <a:pt x="832" y="536"/>
                  </a:cubicBezTo>
                  <a:cubicBezTo>
                    <a:pt x="922" y="381"/>
                    <a:pt x="896" y="188"/>
                    <a:pt x="761" y="117"/>
                  </a:cubicBezTo>
                  <a:cubicBezTo>
                    <a:pt x="721" y="94"/>
                    <a:pt x="677" y="84"/>
                    <a:pt x="633" y="84"/>
                  </a:cubicBezTo>
                  <a:cubicBezTo>
                    <a:pt x="565" y="84"/>
                    <a:pt x="496" y="111"/>
                    <a:pt x="445" y="162"/>
                  </a:cubicBezTo>
                  <a:cubicBezTo>
                    <a:pt x="439" y="85"/>
                    <a:pt x="394" y="27"/>
                    <a:pt x="323" y="1"/>
                  </a:cubicBezTo>
                  <a:cubicBezTo>
                    <a:pt x="316" y="0"/>
                    <a:pt x="309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66;p51">
              <a:extLst>
                <a:ext uri="{FF2B5EF4-FFF2-40B4-BE49-F238E27FC236}">
                  <a16:creationId xmlns:a16="http://schemas.microsoft.com/office/drawing/2014/main" id="{FA923656-7F7D-0E4D-F728-9A2776E5D3BD}"/>
                </a:ext>
              </a:extLst>
            </p:cNvPr>
            <p:cNvSpPr/>
            <p:nvPr/>
          </p:nvSpPr>
          <p:spPr>
            <a:xfrm>
              <a:off x="4353000" y="4420800"/>
              <a:ext cx="22875" cy="17550"/>
            </a:xfrm>
            <a:custGeom>
              <a:avLst/>
              <a:gdLst/>
              <a:ahLst/>
              <a:cxnLst/>
              <a:rect l="l" t="t" r="r" b="b"/>
              <a:pathLst>
                <a:path w="915" h="702" extrusionOk="0">
                  <a:moveTo>
                    <a:pt x="511" y="1"/>
                  </a:moveTo>
                  <a:cubicBezTo>
                    <a:pt x="460" y="1"/>
                    <a:pt x="407" y="9"/>
                    <a:pt x="354" y="26"/>
                  </a:cubicBezTo>
                  <a:cubicBezTo>
                    <a:pt x="135" y="96"/>
                    <a:pt x="0" y="303"/>
                    <a:pt x="65" y="483"/>
                  </a:cubicBezTo>
                  <a:cubicBezTo>
                    <a:pt x="109" y="620"/>
                    <a:pt x="249" y="701"/>
                    <a:pt x="411" y="701"/>
                  </a:cubicBezTo>
                  <a:cubicBezTo>
                    <a:pt x="462" y="701"/>
                    <a:pt x="514" y="693"/>
                    <a:pt x="567" y="676"/>
                  </a:cubicBezTo>
                  <a:cubicBezTo>
                    <a:pt x="786" y="605"/>
                    <a:pt x="915" y="406"/>
                    <a:pt x="857" y="219"/>
                  </a:cubicBezTo>
                  <a:cubicBezTo>
                    <a:pt x="813" y="82"/>
                    <a:pt x="67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4384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65"/>
          <p:cNvSpPr txBox="1">
            <a:spLocks noGrp="1"/>
          </p:cNvSpPr>
          <p:nvPr>
            <p:ph type="title"/>
          </p:nvPr>
        </p:nvSpPr>
        <p:spPr>
          <a:xfrm>
            <a:off x="218050" y="-123753"/>
            <a:ext cx="8074855" cy="15560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ooper Black" panose="0208090404030B020404" pitchFamily="18" charset="0"/>
              </a:rPr>
              <a:t>-- Q7. Find most frequent value for confirmed, deaths, recovered each month…</a:t>
            </a:r>
            <a:endParaRPr b="1" i="1" dirty="0">
              <a:solidFill>
                <a:schemeClr val="accent1">
                  <a:lumMod val="40000"/>
                  <a:lumOff val="6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75" t="25251" r="47720" b="44480"/>
          <a:stretch/>
        </p:blipFill>
        <p:spPr>
          <a:xfrm>
            <a:off x="753979" y="1695628"/>
            <a:ext cx="2935705" cy="15560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6" t="57704" r="45438" b="29190"/>
          <a:stretch/>
        </p:blipFill>
        <p:spPr>
          <a:xfrm>
            <a:off x="3689684" y="3379445"/>
            <a:ext cx="5454316" cy="1421732"/>
          </a:xfrm>
          <a:prstGeom prst="rect">
            <a:avLst/>
          </a:prstGeom>
        </p:spPr>
      </p:pic>
      <p:sp>
        <p:nvSpPr>
          <p:cNvPr id="109" name="Google Shape;1063;p59"/>
          <p:cNvSpPr txBox="1">
            <a:spLocks/>
          </p:cNvSpPr>
          <p:nvPr/>
        </p:nvSpPr>
        <p:spPr>
          <a:xfrm>
            <a:off x="5719113" y="1423264"/>
            <a:ext cx="3031065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3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r>
              <a:rPr lang="en-US" dirty="0"/>
              <a:t> Result Grid</a:t>
            </a:r>
          </a:p>
        </p:txBody>
      </p:sp>
      <p:cxnSp>
        <p:nvCxnSpPr>
          <p:cNvPr id="110" name="Straight Arrow Connector 109"/>
          <p:cNvCxnSpPr/>
          <p:nvPr/>
        </p:nvCxnSpPr>
        <p:spPr>
          <a:xfrm flipH="1">
            <a:off x="7352063" y="1956638"/>
            <a:ext cx="43348" cy="12950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4" name="Google Shape;628;p51">
            <a:extLst>
              <a:ext uri="{FF2B5EF4-FFF2-40B4-BE49-F238E27FC236}">
                <a16:creationId xmlns:a16="http://schemas.microsoft.com/office/drawing/2014/main" id="{AF281EC0-3300-D6E0-7942-981AAF180AE3}"/>
              </a:ext>
            </a:extLst>
          </p:cNvPr>
          <p:cNvGrpSpPr/>
          <p:nvPr/>
        </p:nvGrpSpPr>
        <p:grpSpPr>
          <a:xfrm>
            <a:off x="7647915" y="800495"/>
            <a:ext cx="1662847" cy="1112658"/>
            <a:chOff x="4304200" y="4312250"/>
            <a:chExt cx="191325" cy="193700"/>
          </a:xfrm>
        </p:grpSpPr>
        <p:sp>
          <p:nvSpPr>
            <p:cNvPr id="5" name="Google Shape;629;p51">
              <a:extLst>
                <a:ext uri="{FF2B5EF4-FFF2-40B4-BE49-F238E27FC236}">
                  <a16:creationId xmlns:a16="http://schemas.microsoft.com/office/drawing/2014/main" id="{63F747B5-62CB-40B8-26DD-A6F2F91103EA}"/>
                </a:ext>
              </a:extLst>
            </p:cNvPr>
            <p:cNvSpPr/>
            <p:nvPr/>
          </p:nvSpPr>
          <p:spPr>
            <a:xfrm>
              <a:off x="4390025" y="4365900"/>
              <a:ext cx="105500" cy="55400"/>
            </a:xfrm>
            <a:custGeom>
              <a:avLst/>
              <a:gdLst/>
              <a:ahLst/>
              <a:cxnLst/>
              <a:rect l="l" t="t" r="r" b="b"/>
              <a:pathLst>
                <a:path w="4220" h="2216" extrusionOk="0">
                  <a:moveTo>
                    <a:pt x="3481" y="1"/>
                  </a:moveTo>
                  <a:cubicBezTo>
                    <a:pt x="3456" y="1"/>
                    <a:pt x="3432" y="4"/>
                    <a:pt x="3408" y="12"/>
                  </a:cubicBezTo>
                  <a:cubicBezTo>
                    <a:pt x="3247" y="70"/>
                    <a:pt x="3183" y="328"/>
                    <a:pt x="3241" y="631"/>
                  </a:cubicBezTo>
                  <a:lnTo>
                    <a:pt x="1" y="1803"/>
                  </a:lnTo>
                  <a:lnTo>
                    <a:pt x="155" y="2215"/>
                  </a:lnTo>
                  <a:lnTo>
                    <a:pt x="2126" y="1507"/>
                  </a:lnTo>
                  <a:lnTo>
                    <a:pt x="2023" y="1429"/>
                  </a:lnTo>
                  <a:lnTo>
                    <a:pt x="2043" y="1416"/>
                  </a:lnTo>
                  <a:lnTo>
                    <a:pt x="3415" y="901"/>
                  </a:lnTo>
                  <a:cubicBezTo>
                    <a:pt x="3415" y="901"/>
                    <a:pt x="3621" y="1314"/>
                    <a:pt x="3846" y="1314"/>
                  </a:cubicBezTo>
                  <a:cubicBezTo>
                    <a:pt x="3852" y="1314"/>
                    <a:pt x="3859" y="1314"/>
                    <a:pt x="3865" y="1313"/>
                  </a:cubicBezTo>
                  <a:cubicBezTo>
                    <a:pt x="4220" y="1275"/>
                    <a:pt x="3994" y="515"/>
                    <a:pt x="3994" y="489"/>
                  </a:cubicBezTo>
                  <a:cubicBezTo>
                    <a:pt x="3956" y="405"/>
                    <a:pt x="3911" y="328"/>
                    <a:pt x="3859" y="257"/>
                  </a:cubicBezTo>
                  <a:cubicBezTo>
                    <a:pt x="3833" y="225"/>
                    <a:pt x="3807" y="193"/>
                    <a:pt x="3782" y="167"/>
                  </a:cubicBezTo>
                  <a:cubicBezTo>
                    <a:pt x="3684" y="59"/>
                    <a:pt x="3579" y="1"/>
                    <a:pt x="3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30;p51">
              <a:extLst>
                <a:ext uri="{FF2B5EF4-FFF2-40B4-BE49-F238E27FC236}">
                  <a16:creationId xmlns:a16="http://schemas.microsoft.com/office/drawing/2014/main" id="{CE28BD19-DF39-11E1-96DA-F60F00DF0668}"/>
                </a:ext>
              </a:extLst>
            </p:cNvPr>
            <p:cNvSpPr/>
            <p:nvPr/>
          </p:nvSpPr>
          <p:spPr>
            <a:xfrm>
              <a:off x="4483525" y="4382550"/>
              <a:ext cx="5875" cy="5025"/>
            </a:xfrm>
            <a:custGeom>
              <a:avLst/>
              <a:gdLst/>
              <a:ahLst/>
              <a:cxnLst/>
              <a:rect l="l" t="t" r="r" b="b"/>
              <a:pathLst>
                <a:path w="235" h="201" extrusionOk="0">
                  <a:moveTo>
                    <a:pt x="123" y="1"/>
                  </a:moveTo>
                  <a:cubicBezTo>
                    <a:pt x="55" y="1"/>
                    <a:pt x="0" y="81"/>
                    <a:pt x="35" y="151"/>
                  </a:cubicBezTo>
                  <a:cubicBezTo>
                    <a:pt x="56" y="185"/>
                    <a:pt x="91" y="201"/>
                    <a:pt x="126" y="201"/>
                  </a:cubicBezTo>
                  <a:cubicBezTo>
                    <a:pt x="166" y="201"/>
                    <a:pt x="205" y="180"/>
                    <a:pt x="222" y="139"/>
                  </a:cubicBezTo>
                  <a:cubicBezTo>
                    <a:pt x="235" y="81"/>
                    <a:pt x="203" y="23"/>
                    <a:pt x="145" y="3"/>
                  </a:cubicBezTo>
                  <a:cubicBezTo>
                    <a:pt x="138" y="1"/>
                    <a:pt x="130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31;p51">
              <a:extLst>
                <a:ext uri="{FF2B5EF4-FFF2-40B4-BE49-F238E27FC236}">
                  <a16:creationId xmlns:a16="http://schemas.microsoft.com/office/drawing/2014/main" id="{8F34E14E-2147-D0D8-6302-3635CE971468}"/>
                </a:ext>
              </a:extLst>
            </p:cNvPr>
            <p:cNvSpPr/>
            <p:nvPr/>
          </p:nvSpPr>
          <p:spPr>
            <a:xfrm>
              <a:off x="4435600" y="4378100"/>
              <a:ext cx="58800" cy="25475"/>
            </a:xfrm>
            <a:custGeom>
              <a:avLst/>
              <a:gdLst/>
              <a:ahLst/>
              <a:cxnLst/>
              <a:rect l="l" t="t" r="r" b="b"/>
              <a:pathLst>
                <a:path w="2352" h="1019" extrusionOk="0">
                  <a:moveTo>
                    <a:pt x="2171" y="1"/>
                  </a:moveTo>
                  <a:cubicBezTo>
                    <a:pt x="2171" y="20"/>
                    <a:pt x="2274" y="387"/>
                    <a:pt x="2223" y="626"/>
                  </a:cubicBezTo>
                  <a:cubicBezTo>
                    <a:pt x="2216" y="600"/>
                    <a:pt x="2210" y="581"/>
                    <a:pt x="2197" y="561"/>
                  </a:cubicBezTo>
                  <a:cubicBezTo>
                    <a:pt x="2178" y="505"/>
                    <a:pt x="2135" y="483"/>
                    <a:pt x="2086" y="483"/>
                  </a:cubicBezTo>
                  <a:cubicBezTo>
                    <a:pt x="1965" y="483"/>
                    <a:pt x="1809" y="619"/>
                    <a:pt x="1901" y="729"/>
                  </a:cubicBezTo>
                  <a:cubicBezTo>
                    <a:pt x="1927" y="774"/>
                    <a:pt x="1965" y="806"/>
                    <a:pt x="2010" y="825"/>
                  </a:cubicBezTo>
                  <a:cubicBezTo>
                    <a:pt x="1785" y="806"/>
                    <a:pt x="1592" y="413"/>
                    <a:pt x="1592" y="413"/>
                  </a:cubicBezTo>
                  <a:lnTo>
                    <a:pt x="522" y="813"/>
                  </a:lnTo>
                  <a:lnTo>
                    <a:pt x="464" y="838"/>
                  </a:lnTo>
                  <a:cubicBezTo>
                    <a:pt x="439" y="845"/>
                    <a:pt x="416" y="849"/>
                    <a:pt x="394" y="849"/>
                  </a:cubicBezTo>
                  <a:cubicBezTo>
                    <a:pt x="203" y="849"/>
                    <a:pt x="162" y="594"/>
                    <a:pt x="162" y="594"/>
                  </a:cubicBezTo>
                  <a:lnTo>
                    <a:pt x="162" y="594"/>
                  </a:lnTo>
                  <a:cubicBezTo>
                    <a:pt x="1" y="916"/>
                    <a:pt x="303" y="1019"/>
                    <a:pt x="303" y="1019"/>
                  </a:cubicBezTo>
                  <a:lnTo>
                    <a:pt x="1572" y="568"/>
                  </a:lnTo>
                  <a:cubicBezTo>
                    <a:pt x="1700" y="800"/>
                    <a:pt x="1874" y="947"/>
                    <a:pt x="2027" y="947"/>
                  </a:cubicBezTo>
                  <a:cubicBezTo>
                    <a:pt x="2052" y="947"/>
                    <a:pt x="2077" y="943"/>
                    <a:pt x="2100" y="935"/>
                  </a:cubicBezTo>
                  <a:cubicBezTo>
                    <a:pt x="2300" y="864"/>
                    <a:pt x="2352" y="490"/>
                    <a:pt x="2210" y="98"/>
                  </a:cubicBezTo>
                  <a:cubicBezTo>
                    <a:pt x="2197" y="65"/>
                    <a:pt x="2184" y="33"/>
                    <a:pt x="21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32;p51">
              <a:extLst>
                <a:ext uri="{FF2B5EF4-FFF2-40B4-BE49-F238E27FC236}">
                  <a16:creationId xmlns:a16="http://schemas.microsoft.com/office/drawing/2014/main" id="{4793A593-DBBE-AB55-F0F1-FF039B5EC014}"/>
                </a:ext>
              </a:extLst>
            </p:cNvPr>
            <p:cNvSpPr/>
            <p:nvPr/>
          </p:nvSpPr>
          <p:spPr>
            <a:xfrm>
              <a:off x="4469575" y="4365750"/>
              <a:ext cx="15000" cy="15925"/>
            </a:xfrm>
            <a:custGeom>
              <a:avLst/>
              <a:gdLst/>
              <a:ahLst/>
              <a:cxnLst/>
              <a:rect l="l" t="t" r="r" b="b"/>
              <a:pathLst>
                <a:path w="600" h="637" extrusionOk="0">
                  <a:moveTo>
                    <a:pt x="303" y="0"/>
                  </a:moveTo>
                  <a:cubicBezTo>
                    <a:pt x="278" y="0"/>
                    <a:pt x="255" y="4"/>
                    <a:pt x="233" y="12"/>
                  </a:cubicBezTo>
                  <a:cubicBezTo>
                    <a:pt x="72" y="76"/>
                    <a:pt x="1" y="334"/>
                    <a:pt x="59" y="637"/>
                  </a:cubicBezTo>
                  <a:cubicBezTo>
                    <a:pt x="59" y="592"/>
                    <a:pt x="39" y="76"/>
                    <a:pt x="310" y="70"/>
                  </a:cubicBezTo>
                  <a:cubicBezTo>
                    <a:pt x="318" y="69"/>
                    <a:pt x="326" y="69"/>
                    <a:pt x="333" y="69"/>
                  </a:cubicBezTo>
                  <a:cubicBezTo>
                    <a:pt x="433" y="69"/>
                    <a:pt x="522" y="107"/>
                    <a:pt x="600" y="166"/>
                  </a:cubicBezTo>
                  <a:cubicBezTo>
                    <a:pt x="502" y="59"/>
                    <a:pt x="397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33;p51">
              <a:extLst>
                <a:ext uri="{FF2B5EF4-FFF2-40B4-BE49-F238E27FC236}">
                  <a16:creationId xmlns:a16="http://schemas.microsoft.com/office/drawing/2014/main" id="{D466F2B3-E811-38F7-F21C-0223BE1A31E3}"/>
                </a:ext>
              </a:extLst>
            </p:cNvPr>
            <p:cNvSpPr/>
            <p:nvPr/>
          </p:nvSpPr>
          <p:spPr>
            <a:xfrm>
              <a:off x="4386000" y="4312400"/>
              <a:ext cx="36425" cy="105025"/>
            </a:xfrm>
            <a:custGeom>
              <a:avLst/>
              <a:gdLst/>
              <a:ahLst/>
              <a:cxnLst/>
              <a:rect l="l" t="t" r="r" b="b"/>
              <a:pathLst>
                <a:path w="1457" h="4201" extrusionOk="0">
                  <a:moveTo>
                    <a:pt x="645" y="1"/>
                  </a:moveTo>
                  <a:cubicBezTo>
                    <a:pt x="555" y="7"/>
                    <a:pt x="464" y="27"/>
                    <a:pt x="381" y="52"/>
                  </a:cubicBezTo>
                  <a:cubicBezTo>
                    <a:pt x="342" y="65"/>
                    <a:pt x="303" y="78"/>
                    <a:pt x="271" y="97"/>
                  </a:cubicBezTo>
                  <a:cubicBezTo>
                    <a:pt x="110" y="168"/>
                    <a:pt x="1" y="278"/>
                    <a:pt x="7" y="400"/>
                  </a:cubicBezTo>
                  <a:cubicBezTo>
                    <a:pt x="7" y="574"/>
                    <a:pt x="233" y="716"/>
                    <a:pt x="535" y="761"/>
                  </a:cubicBezTo>
                  <a:lnTo>
                    <a:pt x="600" y="4201"/>
                  </a:lnTo>
                  <a:lnTo>
                    <a:pt x="1051" y="4188"/>
                  </a:lnTo>
                  <a:lnTo>
                    <a:pt x="1012" y="2094"/>
                  </a:lnTo>
                  <a:lnTo>
                    <a:pt x="902" y="2172"/>
                  </a:lnTo>
                  <a:lnTo>
                    <a:pt x="896" y="2146"/>
                  </a:lnTo>
                  <a:lnTo>
                    <a:pt x="851" y="677"/>
                  </a:lnTo>
                  <a:cubicBezTo>
                    <a:pt x="851" y="677"/>
                    <a:pt x="1334" y="619"/>
                    <a:pt x="1386" y="387"/>
                  </a:cubicBezTo>
                  <a:cubicBezTo>
                    <a:pt x="1456" y="40"/>
                    <a:pt x="671" y="7"/>
                    <a:pt x="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34;p51">
              <a:extLst>
                <a:ext uri="{FF2B5EF4-FFF2-40B4-BE49-F238E27FC236}">
                  <a16:creationId xmlns:a16="http://schemas.microsoft.com/office/drawing/2014/main" id="{879D3046-85E2-36F0-645A-5453561A12E6}"/>
                </a:ext>
              </a:extLst>
            </p:cNvPr>
            <p:cNvSpPr/>
            <p:nvPr/>
          </p:nvSpPr>
          <p:spPr>
            <a:xfrm>
              <a:off x="4404700" y="4315175"/>
              <a:ext cx="6450" cy="5275"/>
            </a:xfrm>
            <a:custGeom>
              <a:avLst/>
              <a:gdLst/>
              <a:ahLst/>
              <a:cxnLst/>
              <a:rect l="l" t="t" r="r" b="b"/>
              <a:pathLst>
                <a:path w="258" h="211" extrusionOk="0">
                  <a:moveTo>
                    <a:pt x="125" y="1"/>
                  </a:moveTo>
                  <a:cubicBezTo>
                    <a:pt x="90" y="1"/>
                    <a:pt x="56" y="16"/>
                    <a:pt x="32" y="44"/>
                  </a:cubicBezTo>
                  <a:cubicBezTo>
                    <a:pt x="0" y="135"/>
                    <a:pt x="71" y="210"/>
                    <a:pt x="147" y="210"/>
                  </a:cubicBezTo>
                  <a:cubicBezTo>
                    <a:pt x="179" y="210"/>
                    <a:pt x="212" y="197"/>
                    <a:pt x="238" y="167"/>
                  </a:cubicBezTo>
                  <a:cubicBezTo>
                    <a:pt x="257" y="109"/>
                    <a:pt x="238" y="44"/>
                    <a:pt x="187" y="19"/>
                  </a:cubicBezTo>
                  <a:cubicBezTo>
                    <a:pt x="167" y="7"/>
                    <a:pt x="146" y="1"/>
                    <a:pt x="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35;p51">
              <a:extLst>
                <a:ext uri="{FF2B5EF4-FFF2-40B4-BE49-F238E27FC236}">
                  <a16:creationId xmlns:a16="http://schemas.microsoft.com/office/drawing/2014/main" id="{8500D200-BA58-E967-6CD4-7A387493230C}"/>
                </a:ext>
              </a:extLst>
            </p:cNvPr>
            <p:cNvSpPr/>
            <p:nvPr/>
          </p:nvSpPr>
          <p:spPr>
            <a:xfrm>
              <a:off x="4400025" y="4312250"/>
              <a:ext cx="23675" cy="55300"/>
            </a:xfrm>
            <a:custGeom>
              <a:avLst/>
              <a:gdLst/>
              <a:ahLst/>
              <a:cxnLst/>
              <a:rect l="l" t="t" r="r" b="b"/>
              <a:pathLst>
                <a:path w="947" h="2212" extrusionOk="0">
                  <a:moveTo>
                    <a:pt x="210" y="0"/>
                  </a:moveTo>
                  <a:cubicBezTo>
                    <a:pt x="202" y="0"/>
                    <a:pt x="195" y="0"/>
                    <a:pt x="187" y="0"/>
                  </a:cubicBezTo>
                  <a:cubicBezTo>
                    <a:pt x="148" y="0"/>
                    <a:pt x="116" y="7"/>
                    <a:pt x="84" y="7"/>
                  </a:cubicBezTo>
                  <a:cubicBezTo>
                    <a:pt x="103" y="13"/>
                    <a:pt x="483" y="33"/>
                    <a:pt x="689" y="155"/>
                  </a:cubicBezTo>
                  <a:lnTo>
                    <a:pt x="618" y="155"/>
                  </a:lnTo>
                  <a:cubicBezTo>
                    <a:pt x="435" y="161"/>
                    <a:pt x="485" y="498"/>
                    <a:pt x="644" y="498"/>
                  </a:cubicBezTo>
                  <a:cubicBezTo>
                    <a:pt x="659" y="498"/>
                    <a:pt x="674" y="496"/>
                    <a:pt x="689" y="490"/>
                  </a:cubicBezTo>
                  <a:cubicBezTo>
                    <a:pt x="734" y="484"/>
                    <a:pt x="779" y="458"/>
                    <a:pt x="812" y="419"/>
                  </a:cubicBezTo>
                  <a:lnTo>
                    <a:pt x="812" y="419"/>
                  </a:lnTo>
                  <a:cubicBezTo>
                    <a:pt x="721" y="625"/>
                    <a:pt x="290" y="683"/>
                    <a:pt x="290" y="683"/>
                  </a:cubicBezTo>
                  <a:lnTo>
                    <a:pt x="322" y="1823"/>
                  </a:lnTo>
                  <a:lnTo>
                    <a:pt x="322" y="1888"/>
                  </a:lnTo>
                  <a:cubicBezTo>
                    <a:pt x="317" y="2078"/>
                    <a:pt x="153" y="2104"/>
                    <a:pt x="61" y="2104"/>
                  </a:cubicBezTo>
                  <a:cubicBezTo>
                    <a:pt x="25" y="2104"/>
                    <a:pt x="0" y="2100"/>
                    <a:pt x="0" y="2100"/>
                  </a:cubicBezTo>
                  <a:lnTo>
                    <a:pt x="0" y="2100"/>
                  </a:lnTo>
                  <a:cubicBezTo>
                    <a:pt x="84" y="2184"/>
                    <a:pt x="162" y="2212"/>
                    <a:pt x="229" y="2212"/>
                  </a:cubicBezTo>
                  <a:cubicBezTo>
                    <a:pt x="362" y="2212"/>
                    <a:pt x="451" y="2100"/>
                    <a:pt x="451" y="2100"/>
                  </a:cubicBezTo>
                  <a:lnTo>
                    <a:pt x="425" y="754"/>
                  </a:lnTo>
                  <a:cubicBezTo>
                    <a:pt x="728" y="696"/>
                    <a:pt x="947" y="548"/>
                    <a:pt x="947" y="374"/>
                  </a:cubicBezTo>
                  <a:cubicBezTo>
                    <a:pt x="941" y="165"/>
                    <a:pt x="618" y="0"/>
                    <a:pt x="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36;p51">
              <a:extLst>
                <a:ext uri="{FF2B5EF4-FFF2-40B4-BE49-F238E27FC236}">
                  <a16:creationId xmlns:a16="http://schemas.microsoft.com/office/drawing/2014/main" id="{C299857D-69F5-0D23-3A05-EABCD5AE295C}"/>
                </a:ext>
              </a:extLst>
            </p:cNvPr>
            <p:cNvSpPr/>
            <p:nvPr/>
          </p:nvSpPr>
          <p:spPr>
            <a:xfrm>
              <a:off x="4386000" y="4314825"/>
              <a:ext cx="13400" cy="16450"/>
            </a:xfrm>
            <a:custGeom>
              <a:avLst/>
              <a:gdLst/>
              <a:ahLst/>
              <a:cxnLst/>
              <a:rect l="l" t="t" r="r" b="b"/>
              <a:pathLst>
                <a:path w="536" h="658" extrusionOk="0">
                  <a:moveTo>
                    <a:pt x="265" y="0"/>
                  </a:moveTo>
                  <a:lnTo>
                    <a:pt x="265" y="0"/>
                  </a:lnTo>
                  <a:cubicBezTo>
                    <a:pt x="104" y="71"/>
                    <a:pt x="1" y="181"/>
                    <a:pt x="1" y="297"/>
                  </a:cubicBezTo>
                  <a:cubicBezTo>
                    <a:pt x="7" y="471"/>
                    <a:pt x="233" y="612"/>
                    <a:pt x="535" y="657"/>
                  </a:cubicBezTo>
                  <a:cubicBezTo>
                    <a:pt x="497" y="645"/>
                    <a:pt x="1" y="496"/>
                    <a:pt x="84" y="239"/>
                  </a:cubicBezTo>
                  <a:cubicBezTo>
                    <a:pt x="117" y="142"/>
                    <a:pt x="181" y="52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7;p51">
              <a:extLst>
                <a:ext uri="{FF2B5EF4-FFF2-40B4-BE49-F238E27FC236}">
                  <a16:creationId xmlns:a16="http://schemas.microsoft.com/office/drawing/2014/main" id="{2AE46137-6375-4639-FDF2-9E973352517F}"/>
                </a:ext>
              </a:extLst>
            </p:cNvPr>
            <p:cNvSpPr/>
            <p:nvPr/>
          </p:nvSpPr>
          <p:spPr>
            <a:xfrm>
              <a:off x="4393100" y="4421750"/>
              <a:ext cx="67800" cy="71625"/>
            </a:xfrm>
            <a:custGeom>
              <a:avLst/>
              <a:gdLst/>
              <a:ahLst/>
              <a:cxnLst/>
              <a:rect l="l" t="t" r="r" b="b"/>
              <a:pathLst>
                <a:path w="2712" h="2865" extrusionOk="0">
                  <a:moveTo>
                    <a:pt x="277" y="1"/>
                  </a:moveTo>
                  <a:lnTo>
                    <a:pt x="0" y="239"/>
                  </a:lnTo>
                  <a:lnTo>
                    <a:pt x="1127" y="1521"/>
                  </a:lnTo>
                  <a:lnTo>
                    <a:pt x="1159" y="1418"/>
                  </a:lnTo>
                  <a:lnTo>
                    <a:pt x="1172" y="1430"/>
                  </a:lnTo>
                  <a:lnTo>
                    <a:pt x="1978" y="2313"/>
                  </a:lnTo>
                  <a:cubicBezTo>
                    <a:pt x="1978" y="2313"/>
                    <a:pt x="1707" y="2609"/>
                    <a:pt x="1797" y="2777"/>
                  </a:cubicBezTo>
                  <a:cubicBezTo>
                    <a:pt x="1830" y="2840"/>
                    <a:pt x="1886" y="2864"/>
                    <a:pt x="1952" y="2864"/>
                  </a:cubicBezTo>
                  <a:cubicBezTo>
                    <a:pt x="2153" y="2864"/>
                    <a:pt x="2446" y="2638"/>
                    <a:pt x="2461" y="2629"/>
                  </a:cubicBezTo>
                  <a:cubicBezTo>
                    <a:pt x="2512" y="2577"/>
                    <a:pt x="2557" y="2519"/>
                    <a:pt x="2596" y="2461"/>
                  </a:cubicBezTo>
                  <a:cubicBezTo>
                    <a:pt x="2615" y="2429"/>
                    <a:pt x="2628" y="2403"/>
                    <a:pt x="2641" y="2371"/>
                  </a:cubicBezTo>
                  <a:cubicBezTo>
                    <a:pt x="2705" y="2242"/>
                    <a:pt x="2712" y="2120"/>
                    <a:pt x="2647" y="2049"/>
                  </a:cubicBezTo>
                  <a:cubicBezTo>
                    <a:pt x="2608" y="2006"/>
                    <a:pt x="2548" y="1986"/>
                    <a:pt x="2477" y="1986"/>
                  </a:cubicBezTo>
                  <a:cubicBezTo>
                    <a:pt x="2375" y="1986"/>
                    <a:pt x="2250" y="2027"/>
                    <a:pt x="2126" y="2107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38;p51">
              <a:extLst>
                <a:ext uri="{FF2B5EF4-FFF2-40B4-BE49-F238E27FC236}">
                  <a16:creationId xmlns:a16="http://schemas.microsoft.com/office/drawing/2014/main" id="{B6265F12-AE52-7AFE-09DB-6B13CBFEEE2C}"/>
                </a:ext>
              </a:extLst>
            </p:cNvPr>
            <p:cNvSpPr/>
            <p:nvPr/>
          </p:nvSpPr>
          <p:spPr>
            <a:xfrm>
              <a:off x="4445750" y="4485125"/>
              <a:ext cx="4700" cy="4125"/>
            </a:xfrm>
            <a:custGeom>
              <a:avLst/>
              <a:gdLst/>
              <a:ahLst/>
              <a:cxnLst/>
              <a:rect l="l" t="t" r="r" b="b"/>
              <a:pathLst>
                <a:path w="188" h="165" extrusionOk="0">
                  <a:moveTo>
                    <a:pt x="108" y="0"/>
                  </a:moveTo>
                  <a:cubicBezTo>
                    <a:pt x="86" y="0"/>
                    <a:pt x="63" y="9"/>
                    <a:pt x="45" y="29"/>
                  </a:cubicBezTo>
                  <a:cubicBezTo>
                    <a:pt x="0" y="81"/>
                    <a:pt x="39" y="158"/>
                    <a:pt x="103" y="164"/>
                  </a:cubicBezTo>
                  <a:cubicBezTo>
                    <a:pt x="155" y="158"/>
                    <a:pt x="187" y="113"/>
                    <a:pt x="187" y="68"/>
                  </a:cubicBezTo>
                  <a:cubicBezTo>
                    <a:pt x="179" y="24"/>
                    <a:pt x="144" y="0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39;p51">
              <a:extLst>
                <a:ext uri="{FF2B5EF4-FFF2-40B4-BE49-F238E27FC236}">
                  <a16:creationId xmlns:a16="http://schemas.microsoft.com/office/drawing/2014/main" id="{2C182D25-8056-3C8A-06AB-CA7B82D7F0FB}"/>
                </a:ext>
              </a:extLst>
            </p:cNvPr>
            <p:cNvSpPr/>
            <p:nvPr/>
          </p:nvSpPr>
          <p:spPr>
            <a:xfrm>
              <a:off x="4420975" y="4453900"/>
              <a:ext cx="33650" cy="40800"/>
            </a:xfrm>
            <a:custGeom>
              <a:avLst/>
              <a:gdLst/>
              <a:ahLst/>
              <a:cxnLst/>
              <a:rect l="l" t="t" r="r" b="b"/>
              <a:pathLst>
                <a:path w="1346" h="1632" extrusionOk="0">
                  <a:moveTo>
                    <a:pt x="242" y="0"/>
                  </a:moveTo>
                  <a:cubicBezTo>
                    <a:pt x="1" y="0"/>
                    <a:pt x="12" y="235"/>
                    <a:pt x="12" y="235"/>
                  </a:cubicBezTo>
                  <a:lnTo>
                    <a:pt x="740" y="1059"/>
                  </a:lnTo>
                  <a:cubicBezTo>
                    <a:pt x="579" y="1252"/>
                    <a:pt x="521" y="1459"/>
                    <a:pt x="618" y="1568"/>
                  </a:cubicBezTo>
                  <a:cubicBezTo>
                    <a:pt x="657" y="1611"/>
                    <a:pt x="716" y="1632"/>
                    <a:pt x="787" y="1632"/>
                  </a:cubicBezTo>
                  <a:cubicBezTo>
                    <a:pt x="927" y="1632"/>
                    <a:pt x="1114" y="1550"/>
                    <a:pt x="1281" y="1401"/>
                  </a:cubicBezTo>
                  <a:cubicBezTo>
                    <a:pt x="1307" y="1381"/>
                    <a:pt x="1326" y="1362"/>
                    <a:pt x="1346" y="1343"/>
                  </a:cubicBezTo>
                  <a:lnTo>
                    <a:pt x="1346" y="1343"/>
                  </a:lnTo>
                  <a:cubicBezTo>
                    <a:pt x="1333" y="1349"/>
                    <a:pt x="1082" y="1536"/>
                    <a:pt x="888" y="1568"/>
                  </a:cubicBezTo>
                  <a:cubicBezTo>
                    <a:pt x="901" y="1562"/>
                    <a:pt x="920" y="1549"/>
                    <a:pt x="933" y="1529"/>
                  </a:cubicBezTo>
                  <a:cubicBezTo>
                    <a:pt x="1026" y="1446"/>
                    <a:pt x="896" y="1307"/>
                    <a:pt x="795" y="1307"/>
                  </a:cubicBezTo>
                  <a:cubicBezTo>
                    <a:pt x="762" y="1307"/>
                    <a:pt x="733" y="1321"/>
                    <a:pt x="714" y="1355"/>
                  </a:cubicBezTo>
                  <a:cubicBezTo>
                    <a:pt x="689" y="1388"/>
                    <a:pt x="676" y="1426"/>
                    <a:pt x="676" y="1465"/>
                  </a:cubicBezTo>
                  <a:cubicBezTo>
                    <a:pt x="618" y="1291"/>
                    <a:pt x="863" y="1027"/>
                    <a:pt x="863" y="1027"/>
                  </a:cubicBezTo>
                  <a:lnTo>
                    <a:pt x="238" y="338"/>
                  </a:lnTo>
                  <a:lnTo>
                    <a:pt x="206" y="299"/>
                  </a:lnTo>
                  <a:cubicBezTo>
                    <a:pt x="70" y="132"/>
                    <a:pt x="289" y="3"/>
                    <a:pt x="289" y="3"/>
                  </a:cubicBezTo>
                  <a:cubicBezTo>
                    <a:pt x="273" y="1"/>
                    <a:pt x="257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40;p51">
              <a:extLst>
                <a:ext uri="{FF2B5EF4-FFF2-40B4-BE49-F238E27FC236}">
                  <a16:creationId xmlns:a16="http://schemas.microsoft.com/office/drawing/2014/main" id="{072F7A1B-3EA4-AEAF-2BF2-516C22C26F16}"/>
                </a:ext>
              </a:extLst>
            </p:cNvPr>
            <p:cNvSpPr/>
            <p:nvPr/>
          </p:nvSpPr>
          <p:spPr>
            <a:xfrm>
              <a:off x="4446400" y="4471225"/>
              <a:ext cx="14500" cy="9650"/>
            </a:xfrm>
            <a:custGeom>
              <a:avLst/>
              <a:gdLst/>
              <a:ahLst/>
              <a:cxnLst/>
              <a:rect l="l" t="t" r="r" b="b"/>
              <a:pathLst>
                <a:path w="580" h="386" extrusionOk="0">
                  <a:moveTo>
                    <a:pt x="350" y="0"/>
                  </a:moveTo>
                  <a:cubicBezTo>
                    <a:pt x="250" y="0"/>
                    <a:pt x="125" y="42"/>
                    <a:pt x="0" y="121"/>
                  </a:cubicBezTo>
                  <a:cubicBezTo>
                    <a:pt x="20" y="113"/>
                    <a:pt x="176" y="45"/>
                    <a:pt x="310" y="45"/>
                  </a:cubicBezTo>
                  <a:cubicBezTo>
                    <a:pt x="391" y="45"/>
                    <a:pt x="465" y="70"/>
                    <a:pt x="496" y="147"/>
                  </a:cubicBezTo>
                  <a:cubicBezTo>
                    <a:pt x="535" y="224"/>
                    <a:pt x="535" y="308"/>
                    <a:pt x="515" y="385"/>
                  </a:cubicBezTo>
                  <a:cubicBezTo>
                    <a:pt x="573" y="257"/>
                    <a:pt x="580" y="134"/>
                    <a:pt x="515" y="63"/>
                  </a:cubicBezTo>
                  <a:cubicBezTo>
                    <a:pt x="478" y="21"/>
                    <a:pt x="420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41;p51">
              <a:extLst>
                <a:ext uri="{FF2B5EF4-FFF2-40B4-BE49-F238E27FC236}">
                  <a16:creationId xmlns:a16="http://schemas.microsoft.com/office/drawing/2014/main" id="{1FC6E8DB-7D41-E4C2-1A7B-E344137CF8C1}"/>
                </a:ext>
              </a:extLst>
            </p:cNvPr>
            <p:cNvSpPr/>
            <p:nvPr/>
          </p:nvSpPr>
          <p:spPr>
            <a:xfrm>
              <a:off x="4420150" y="4423350"/>
              <a:ext cx="53325" cy="21225"/>
            </a:xfrm>
            <a:custGeom>
              <a:avLst/>
              <a:gdLst/>
              <a:ahLst/>
              <a:cxnLst/>
              <a:rect l="l" t="t" r="r" b="b"/>
              <a:pathLst>
                <a:path w="2133" h="849" extrusionOk="0">
                  <a:moveTo>
                    <a:pt x="45" y="1"/>
                  </a:moveTo>
                  <a:lnTo>
                    <a:pt x="0" y="226"/>
                  </a:lnTo>
                  <a:lnTo>
                    <a:pt x="1044" y="452"/>
                  </a:lnTo>
                  <a:lnTo>
                    <a:pt x="1018" y="387"/>
                  </a:lnTo>
                  <a:lnTo>
                    <a:pt x="1031" y="387"/>
                  </a:lnTo>
                  <a:lnTo>
                    <a:pt x="1765" y="536"/>
                  </a:lnTo>
                  <a:cubicBezTo>
                    <a:pt x="1765" y="536"/>
                    <a:pt x="1739" y="787"/>
                    <a:pt x="1849" y="838"/>
                  </a:cubicBezTo>
                  <a:cubicBezTo>
                    <a:pt x="1863" y="845"/>
                    <a:pt x="1878" y="849"/>
                    <a:pt x="1891" y="849"/>
                  </a:cubicBezTo>
                  <a:cubicBezTo>
                    <a:pt x="2029" y="849"/>
                    <a:pt x="2120" y="528"/>
                    <a:pt x="2126" y="516"/>
                  </a:cubicBezTo>
                  <a:cubicBezTo>
                    <a:pt x="2132" y="471"/>
                    <a:pt x="2132" y="426"/>
                    <a:pt x="2132" y="381"/>
                  </a:cubicBezTo>
                  <a:cubicBezTo>
                    <a:pt x="2126" y="362"/>
                    <a:pt x="2126" y="336"/>
                    <a:pt x="2119" y="317"/>
                  </a:cubicBezTo>
                  <a:cubicBezTo>
                    <a:pt x="2106" y="233"/>
                    <a:pt x="2061" y="168"/>
                    <a:pt x="2003" y="156"/>
                  </a:cubicBezTo>
                  <a:cubicBezTo>
                    <a:pt x="1995" y="154"/>
                    <a:pt x="1987" y="153"/>
                    <a:pt x="1979" y="153"/>
                  </a:cubicBezTo>
                  <a:cubicBezTo>
                    <a:pt x="1896" y="153"/>
                    <a:pt x="1811" y="240"/>
                    <a:pt x="1759" y="375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42;p51">
              <a:extLst>
                <a:ext uri="{FF2B5EF4-FFF2-40B4-BE49-F238E27FC236}">
                  <a16:creationId xmlns:a16="http://schemas.microsoft.com/office/drawing/2014/main" id="{47F4C97F-61F7-83CB-9120-861E16FA71FF}"/>
                </a:ext>
              </a:extLst>
            </p:cNvPr>
            <p:cNvSpPr/>
            <p:nvPr/>
          </p:nvSpPr>
          <p:spPr>
            <a:xfrm>
              <a:off x="4467925" y="4437375"/>
              <a:ext cx="3825" cy="2525"/>
            </a:xfrm>
            <a:custGeom>
              <a:avLst/>
              <a:gdLst/>
              <a:ahLst/>
              <a:cxnLst/>
              <a:rect l="l" t="t" r="r" b="b"/>
              <a:pathLst>
                <a:path w="153" h="101" extrusionOk="0">
                  <a:moveTo>
                    <a:pt x="66" y="0"/>
                  </a:moveTo>
                  <a:cubicBezTo>
                    <a:pt x="56" y="0"/>
                    <a:pt x="47" y="4"/>
                    <a:pt x="41" y="13"/>
                  </a:cubicBezTo>
                  <a:cubicBezTo>
                    <a:pt x="1" y="43"/>
                    <a:pt x="46" y="100"/>
                    <a:pt x="84" y="100"/>
                  </a:cubicBezTo>
                  <a:cubicBezTo>
                    <a:pt x="94" y="100"/>
                    <a:pt x="105" y="96"/>
                    <a:pt x="112" y="84"/>
                  </a:cubicBezTo>
                  <a:cubicBezTo>
                    <a:pt x="153" y="58"/>
                    <a:pt x="104" y="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43;p51">
              <a:extLst>
                <a:ext uri="{FF2B5EF4-FFF2-40B4-BE49-F238E27FC236}">
                  <a16:creationId xmlns:a16="http://schemas.microsoft.com/office/drawing/2014/main" id="{2FD0C07E-ED63-F794-88E9-A8F57D847633}"/>
                </a:ext>
              </a:extLst>
            </p:cNvPr>
            <p:cNvSpPr/>
            <p:nvPr/>
          </p:nvSpPr>
          <p:spPr>
            <a:xfrm>
              <a:off x="4444625" y="4429150"/>
              <a:ext cx="28675" cy="16850"/>
            </a:xfrm>
            <a:custGeom>
              <a:avLst/>
              <a:gdLst/>
              <a:ahLst/>
              <a:cxnLst/>
              <a:rect l="l" t="t" r="r" b="b"/>
              <a:pathLst>
                <a:path w="1147" h="674" extrusionOk="0">
                  <a:moveTo>
                    <a:pt x="116" y="1"/>
                  </a:moveTo>
                  <a:lnTo>
                    <a:pt x="116" y="1"/>
                  </a:lnTo>
                  <a:cubicBezTo>
                    <a:pt x="26" y="39"/>
                    <a:pt x="0" y="149"/>
                    <a:pt x="65" y="220"/>
                  </a:cubicBezTo>
                  <a:lnTo>
                    <a:pt x="735" y="368"/>
                  </a:lnTo>
                  <a:cubicBezTo>
                    <a:pt x="722" y="529"/>
                    <a:pt x="773" y="651"/>
                    <a:pt x="863" y="671"/>
                  </a:cubicBezTo>
                  <a:cubicBezTo>
                    <a:pt x="871" y="673"/>
                    <a:pt x="879" y="674"/>
                    <a:pt x="887" y="674"/>
                  </a:cubicBezTo>
                  <a:cubicBezTo>
                    <a:pt x="985" y="674"/>
                    <a:pt x="1092" y="533"/>
                    <a:pt x="1134" y="342"/>
                  </a:cubicBezTo>
                  <a:cubicBezTo>
                    <a:pt x="1140" y="323"/>
                    <a:pt x="1147" y="304"/>
                    <a:pt x="1147" y="284"/>
                  </a:cubicBezTo>
                  <a:lnTo>
                    <a:pt x="1147" y="284"/>
                  </a:lnTo>
                  <a:cubicBezTo>
                    <a:pt x="1115" y="387"/>
                    <a:pt x="1063" y="484"/>
                    <a:pt x="999" y="574"/>
                  </a:cubicBezTo>
                  <a:cubicBezTo>
                    <a:pt x="1005" y="561"/>
                    <a:pt x="1005" y="548"/>
                    <a:pt x="1005" y="535"/>
                  </a:cubicBezTo>
                  <a:cubicBezTo>
                    <a:pt x="1018" y="482"/>
                    <a:pt x="968" y="455"/>
                    <a:pt x="918" y="455"/>
                  </a:cubicBezTo>
                  <a:cubicBezTo>
                    <a:pt x="872" y="455"/>
                    <a:pt x="825" y="479"/>
                    <a:pt x="831" y="529"/>
                  </a:cubicBezTo>
                  <a:cubicBezTo>
                    <a:pt x="831" y="555"/>
                    <a:pt x="838" y="581"/>
                    <a:pt x="851" y="600"/>
                  </a:cubicBezTo>
                  <a:cubicBezTo>
                    <a:pt x="760" y="529"/>
                    <a:pt x="786" y="310"/>
                    <a:pt x="786" y="310"/>
                  </a:cubicBezTo>
                  <a:lnTo>
                    <a:pt x="213" y="194"/>
                  </a:lnTo>
                  <a:lnTo>
                    <a:pt x="181" y="188"/>
                  </a:lnTo>
                  <a:cubicBezTo>
                    <a:pt x="52" y="149"/>
                    <a:pt x="116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44;p51">
              <a:extLst>
                <a:ext uri="{FF2B5EF4-FFF2-40B4-BE49-F238E27FC236}">
                  <a16:creationId xmlns:a16="http://schemas.microsoft.com/office/drawing/2014/main" id="{5AF54B8F-74EC-C887-DC4E-4DFE17120E98}"/>
                </a:ext>
              </a:extLst>
            </p:cNvPr>
            <p:cNvSpPr/>
            <p:nvPr/>
          </p:nvSpPr>
          <p:spPr>
            <a:xfrm>
              <a:off x="4464100" y="4427150"/>
              <a:ext cx="9050" cy="5575"/>
            </a:xfrm>
            <a:custGeom>
              <a:avLst/>
              <a:gdLst/>
              <a:ahLst/>
              <a:cxnLst/>
              <a:rect l="l" t="t" r="r" b="b"/>
              <a:pathLst>
                <a:path w="362" h="223" extrusionOk="0">
                  <a:moveTo>
                    <a:pt x="221" y="1"/>
                  </a:moveTo>
                  <a:cubicBezTo>
                    <a:pt x="138" y="1"/>
                    <a:pt x="53" y="88"/>
                    <a:pt x="1" y="223"/>
                  </a:cubicBezTo>
                  <a:cubicBezTo>
                    <a:pt x="12" y="206"/>
                    <a:pt x="116" y="37"/>
                    <a:pt x="220" y="37"/>
                  </a:cubicBezTo>
                  <a:cubicBezTo>
                    <a:pt x="235" y="37"/>
                    <a:pt x="250" y="40"/>
                    <a:pt x="265" y="49"/>
                  </a:cubicBezTo>
                  <a:cubicBezTo>
                    <a:pt x="310" y="74"/>
                    <a:pt x="342" y="119"/>
                    <a:pt x="361" y="171"/>
                  </a:cubicBezTo>
                  <a:cubicBezTo>
                    <a:pt x="342" y="81"/>
                    <a:pt x="303" y="16"/>
                    <a:pt x="245" y="4"/>
                  </a:cubicBezTo>
                  <a:cubicBezTo>
                    <a:pt x="237" y="2"/>
                    <a:pt x="229" y="1"/>
                    <a:pt x="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45;p51">
              <a:extLst>
                <a:ext uri="{FF2B5EF4-FFF2-40B4-BE49-F238E27FC236}">
                  <a16:creationId xmlns:a16="http://schemas.microsoft.com/office/drawing/2014/main" id="{7934E317-8462-21F8-A706-91A4FFA3A6F8}"/>
                </a:ext>
              </a:extLst>
            </p:cNvPr>
            <p:cNvSpPr/>
            <p:nvPr/>
          </p:nvSpPr>
          <p:spPr>
            <a:xfrm>
              <a:off x="4410325" y="4348150"/>
              <a:ext cx="48325" cy="41100"/>
            </a:xfrm>
            <a:custGeom>
              <a:avLst/>
              <a:gdLst/>
              <a:ahLst/>
              <a:cxnLst/>
              <a:rect l="l" t="t" r="r" b="b"/>
              <a:pathLst>
                <a:path w="1933" h="1644" extrusionOk="0">
                  <a:moveTo>
                    <a:pt x="1424" y="1"/>
                  </a:moveTo>
                  <a:cubicBezTo>
                    <a:pt x="1390" y="1"/>
                    <a:pt x="1357" y="9"/>
                    <a:pt x="1327" y="27"/>
                  </a:cubicBezTo>
                  <a:cubicBezTo>
                    <a:pt x="1263" y="85"/>
                    <a:pt x="1276" y="220"/>
                    <a:pt x="1353" y="355"/>
                  </a:cubicBezTo>
                  <a:lnTo>
                    <a:pt x="0" y="1469"/>
                  </a:lnTo>
                  <a:lnTo>
                    <a:pt x="148" y="1643"/>
                  </a:lnTo>
                  <a:lnTo>
                    <a:pt x="966" y="967"/>
                  </a:lnTo>
                  <a:lnTo>
                    <a:pt x="902" y="948"/>
                  </a:lnTo>
                  <a:lnTo>
                    <a:pt x="915" y="935"/>
                  </a:lnTo>
                  <a:lnTo>
                    <a:pt x="1482" y="452"/>
                  </a:lnTo>
                  <a:cubicBezTo>
                    <a:pt x="1482" y="452"/>
                    <a:pt x="1619" y="584"/>
                    <a:pt x="1726" y="584"/>
                  </a:cubicBezTo>
                  <a:cubicBezTo>
                    <a:pt x="1742" y="584"/>
                    <a:pt x="1757" y="581"/>
                    <a:pt x="1772" y="574"/>
                  </a:cubicBezTo>
                  <a:cubicBezTo>
                    <a:pt x="1933" y="490"/>
                    <a:pt x="1694" y="168"/>
                    <a:pt x="1688" y="155"/>
                  </a:cubicBezTo>
                  <a:cubicBezTo>
                    <a:pt x="1656" y="123"/>
                    <a:pt x="1623" y="91"/>
                    <a:pt x="1585" y="65"/>
                  </a:cubicBezTo>
                  <a:cubicBezTo>
                    <a:pt x="1566" y="59"/>
                    <a:pt x="1553" y="46"/>
                    <a:pt x="1533" y="33"/>
                  </a:cubicBezTo>
                  <a:cubicBezTo>
                    <a:pt x="1502" y="12"/>
                    <a:pt x="1463" y="1"/>
                    <a:pt x="14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46;p51">
              <a:extLst>
                <a:ext uri="{FF2B5EF4-FFF2-40B4-BE49-F238E27FC236}">
                  <a16:creationId xmlns:a16="http://schemas.microsoft.com/office/drawing/2014/main" id="{09C1E056-6653-4A84-898C-008319490E84}"/>
                </a:ext>
              </a:extLst>
            </p:cNvPr>
            <p:cNvSpPr/>
            <p:nvPr/>
          </p:nvSpPr>
          <p:spPr>
            <a:xfrm>
              <a:off x="4450425" y="4354600"/>
              <a:ext cx="3225" cy="3075"/>
            </a:xfrm>
            <a:custGeom>
              <a:avLst/>
              <a:gdLst/>
              <a:ahLst/>
              <a:cxnLst/>
              <a:rect l="l" t="t" r="r" b="b"/>
              <a:pathLst>
                <a:path w="129" h="123" extrusionOk="0">
                  <a:moveTo>
                    <a:pt x="65" y="0"/>
                  </a:moveTo>
                  <a:cubicBezTo>
                    <a:pt x="0" y="20"/>
                    <a:pt x="13" y="116"/>
                    <a:pt x="84" y="123"/>
                  </a:cubicBezTo>
                  <a:cubicBezTo>
                    <a:pt x="110" y="116"/>
                    <a:pt x="129" y="84"/>
                    <a:pt x="123" y="52"/>
                  </a:cubicBezTo>
                  <a:cubicBezTo>
                    <a:pt x="123" y="26"/>
                    <a:pt x="97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47;p51">
              <a:extLst>
                <a:ext uri="{FF2B5EF4-FFF2-40B4-BE49-F238E27FC236}">
                  <a16:creationId xmlns:a16="http://schemas.microsoft.com/office/drawing/2014/main" id="{95FB138F-1C61-8109-711A-FE0D08CE166D}"/>
                </a:ext>
              </a:extLst>
            </p:cNvPr>
            <p:cNvSpPr/>
            <p:nvPr/>
          </p:nvSpPr>
          <p:spPr>
            <a:xfrm>
              <a:off x="4430450" y="4352025"/>
              <a:ext cx="27400" cy="20325"/>
            </a:xfrm>
            <a:custGeom>
              <a:avLst/>
              <a:gdLst/>
              <a:ahLst/>
              <a:cxnLst/>
              <a:rect l="l" t="t" r="r" b="b"/>
              <a:pathLst>
                <a:path w="1096" h="813" extrusionOk="0">
                  <a:moveTo>
                    <a:pt x="883" y="0"/>
                  </a:moveTo>
                  <a:cubicBezTo>
                    <a:pt x="947" y="84"/>
                    <a:pt x="992" y="187"/>
                    <a:pt x="1018" y="290"/>
                  </a:cubicBezTo>
                  <a:cubicBezTo>
                    <a:pt x="1012" y="277"/>
                    <a:pt x="1005" y="271"/>
                    <a:pt x="992" y="265"/>
                  </a:cubicBezTo>
                  <a:cubicBezTo>
                    <a:pt x="973" y="245"/>
                    <a:pt x="949" y="236"/>
                    <a:pt x="925" y="236"/>
                  </a:cubicBezTo>
                  <a:cubicBezTo>
                    <a:pt x="901" y="236"/>
                    <a:pt x="876" y="245"/>
                    <a:pt x="857" y="265"/>
                  </a:cubicBezTo>
                  <a:cubicBezTo>
                    <a:pt x="831" y="303"/>
                    <a:pt x="838" y="361"/>
                    <a:pt x="883" y="393"/>
                  </a:cubicBezTo>
                  <a:cubicBezTo>
                    <a:pt x="902" y="413"/>
                    <a:pt x="922" y="419"/>
                    <a:pt x="947" y="426"/>
                  </a:cubicBezTo>
                  <a:cubicBezTo>
                    <a:pt x="937" y="428"/>
                    <a:pt x="927" y="430"/>
                    <a:pt x="916" y="430"/>
                  </a:cubicBezTo>
                  <a:cubicBezTo>
                    <a:pt x="810" y="430"/>
                    <a:pt x="677" y="297"/>
                    <a:pt x="677" y="297"/>
                  </a:cubicBezTo>
                  <a:lnTo>
                    <a:pt x="232" y="670"/>
                  </a:lnTo>
                  <a:lnTo>
                    <a:pt x="207" y="696"/>
                  </a:lnTo>
                  <a:cubicBezTo>
                    <a:pt x="184" y="713"/>
                    <a:pt x="163" y="719"/>
                    <a:pt x="144" y="719"/>
                  </a:cubicBezTo>
                  <a:cubicBezTo>
                    <a:pt x="71" y="719"/>
                    <a:pt x="20" y="632"/>
                    <a:pt x="20" y="632"/>
                  </a:cubicBezTo>
                  <a:lnTo>
                    <a:pt x="20" y="632"/>
                  </a:lnTo>
                  <a:cubicBezTo>
                    <a:pt x="0" y="722"/>
                    <a:pt x="71" y="812"/>
                    <a:pt x="161" y="812"/>
                  </a:cubicBezTo>
                  <a:lnTo>
                    <a:pt x="696" y="374"/>
                  </a:lnTo>
                  <a:cubicBezTo>
                    <a:pt x="775" y="444"/>
                    <a:pt x="861" y="485"/>
                    <a:pt x="929" y="485"/>
                  </a:cubicBezTo>
                  <a:cubicBezTo>
                    <a:pt x="961" y="485"/>
                    <a:pt x="989" y="476"/>
                    <a:pt x="1012" y="458"/>
                  </a:cubicBezTo>
                  <a:cubicBezTo>
                    <a:pt x="1095" y="393"/>
                    <a:pt x="1057" y="200"/>
                    <a:pt x="922" y="39"/>
                  </a:cubicBezTo>
                  <a:cubicBezTo>
                    <a:pt x="909" y="26"/>
                    <a:pt x="896" y="13"/>
                    <a:pt x="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48;p51">
              <a:extLst>
                <a:ext uri="{FF2B5EF4-FFF2-40B4-BE49-F238E27FC236}">
                  <a16:creationId xmlns:a16="http://schemas.microsoft.com/office/drawing/2014/main" id="{7CFAF89A-A8C3-1E08-0670-EDE64BB3D101}"/>
                </a:ext>
              </a:extLst>
            </p:cNvPr>
            <p:cNvSpPr/>
            <p:nvPr/>
          </p:nvSpPr>
          <p:spPr>
            <a:xfrm>
              <a:off x="4441550" y="4348150"/>
              <a:ext cx="7125" cy="8900"/>
            </a:xfrm>
            <a:custGeom>
              <a:avLst/>
              <a:gdLst/>
              <a:ahLst/>
              <a:cxnLst/>
              <a:rect l="l" t="t" r="r" b="b"/>
              <a:pathLst>
                <a:path w="285" h="356" extrusionOk="0">
                  <a:moveTo>
                    <a:pt x="172" y="1"/>
                  </a:moveTo>
                  <a:cubicBezTo>
                    <a:pt x="140" y="1"/>
                    <a:pt x="108" y="9"/>
                    <a:pt x="78" y="27"/>
                  </a:cubicBezTo>
                  <a:cubicBezTo>
                    <a:pt x="14" y="85"/>
                    <a:pt x="27" y="213"/>
                    <a:pt x="104" y="355"/>
                  </a:cubicBezTo>
                  <a:cubicBezTo>
                    <a:pt x="97" y="329"/>
                    <a:pt x="1" y="85"/>
                    <a:pt x="130" y="39"/>
                  </a:cubicBezTo>
                  <a:cubicBezTo>
                    <a:pt x="156" y="28"/>
                    <a:pt x="186" y="21"/>
                    <a:pt x="218" y="21"/>
                  </a:cubicBezTo>
                  <a:cubicBezTo>
                    <a:pt x="240" y="21"/>
                    <a:pt x="263" y="25"/>
                    <a:pt x="284" y="33"/>
                  </a:cubicBezTo>
                  <a:cubicBezTo>
                    <a:pt x="249" y="12"/>
                    <a:pt x="211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49;p51">
              <a:extLst>
                <a:ext uri="{FF2B5EF4-FFF2-40B4-BE49-F238E27FC236}">
                  <a16:creationId xmlns:a16="http://schemas.microsoft.com/office/drawing/2014/main" id="{C12930C6-DBE2-0CFC-EFC6-19FF2FF91624}"/>
                </a:ext>
              </a:extLst>
            </p:cNvPr>
            <p:cNvSpPr/>
            <p:nvPr/>
          </p:nvSpPr>
          <p:spPr>
            <a:xfrm>
              <a:off x="4304200" y="4418375"/>
              <a:ext cx="66850" cy="39700"/>
            </a:xfrm>
            <a:custGeom>
              <a:avLst/>
              <a:gdLst/>
              <a:ahLst/>
              <a:cxnLst/>
              <a:rect l="l" t="t" r="r" b="b"/>
              <a:pathLst>
                <a:path w="2674" h="1588" extrusionOk="0">
                  <a:moveTo>
                    <a:pt x="2558" y="0"/>
                  </a:moveTo>
                  <a:lnTo>
                    <a:pt x="1327" y="548"/>
                  </a:lnTo>
                  <a:lnTo>
                    <a:pt x="1398" y="599"/>
                  </a:lnTo>
                  <a:lnTo>
                    <a:pt x="1385" y="606"/>
                  </a:lnTo>
                  <a:lnTo>
                    <a:pt x="529" y="1005"/>
                  </a:lnTo>
                  <a:cubicBezTo>
                    <a:pt x="529" y="1005"/>
                    <a:pt x="382" y="759"/>
                    <a:pt x="245" y="759"/>
                  </a:cubicBezTo>
                  <a:cubicBezTo>
                    <a:pt x="239" y="759"/>
                    <a:pt x="232" y="759"/>
                    <a:pt x="226" y="760"/>
                  </a:cubicBezTo>
                  <a:cubicBezTo>
                    <a:pt x="0" y="805"/>
                    <a:pt x="181" y="1276"/>
                    <a:pt x="181" y="1295"/>
                  </a:cubicBezTo>
                  <a:cubicBezTo>
                    <a:pt x="207" y="1346"/>
                    <a:pt x="239" y="1392"/>
                    <a:pt x="277" y="1437"/>
                  </a:cubicBezTo>
                  <a:cubicBezTo>
                    <a:pt x="297" y="1456"/>
                    <a:pt x="316" y="1475"/>
                    <a:pt x="335" y="1495"/>
                  </a:cubicBezTo>
                  <a:cubicBezTo>
                    <a:pt x="398" y="1558"/>
                    <a:pt x="465" y="1588"/>
                    <a:pt x="522" y="1588"/>
                  </a:cubicBezTo>
                  <a:cubicBezTo>
                    <a:pt x="540" y="1588"/>
                    <a:pt x="558" y="1585"/>
                    <a:pt x="574" y="1578"/>
                  </a:cubicBezTo>
                  <a:cubicBezTo>
                    <a:pt x="677" y="1533"/>
                    <a:pt x="703" y="1359"/>
                    <a:pt x="657" y="1173"/>
                  </a:cubicBezTo>
                  <a:lnTo>
                    <a:pt x="2674" y="264"/>
                  </a:lnTo>
                  <a:lnTo>
                    <a:pt x="25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50;p51">
              <a:extLst>
                <a:ext uri="{FF2B5EF4-FFF2-40B4-BE49-F238E27FC236}">
                  <a16:creationId xmlns:a16="http://schemas.microsoft.com/office/drawing/2014/main" id="{F8A6DD7A-3347-F48B-D592-5837EF959044}"/>
                </a:ext>
              </a:extLst>
            </p:cNvPr>
            <p:cNvSpPr/>
            <p:nvPr/>
          </p:nvSpPr>
          <p:spPr>
            <a:xfrm>
              <a:off x="4308700" y="4444450"/>
              <a:ext cx="3700" cy="3275"/>
            </a:xfrm>
            <a:custGeom>
              <a:avLst/>
              <a:gdLst/>
              <a:ahLst/>
              <a:cxnLst/>
              <a:rect l="l" t="t" r="r" b="b"/>
              <a:pathLst>
                <a:path w="148" h="131" extrusionOk="0">
                  <a:moveTo>
                    <a:pt x="67" y="0"/>
                  </a:moveTo>
                  <a:cubicBezTo>
                    <a:pt x="40" y="0"/>
                    <a:pt x="14" y="17"/>
                    <a:pt x="7" y="46"/>
                  </a:cubicBezTo>
                  <a:cubicBezTo>
                    <a:pt x="1" y="84"/>
                    <a:pt x="27" y="117"/>
                    <a:pt x="59" y="130"/>
                  </a:cubicBezTo>
                  <a:cubicBezTo>
                    <a:pt x="62" y="130"/>
                    <a:pt x="65" y="130"/>
                    <a:pt x="68" y="130"/>
                  </a:cubicBezTo>
                  <a:cubicBezTo>
                    <a:pt x="120" y="130"/>
                    <a:pt x="148" y="76"/>
                    <a:pt x="123" y="33"/>
                  </a:cubicBezTo>
                  <a:cubicBezTo>
                    <a:pt x="109" y="10"/>
                    <a:pt x="88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51;p51">
              <a:extLst>
                <a:ext uri="{FF2B5EF4-FFF2-40B4-BE49-F238E27FC236}">
                  <a16:creationId xmlns:a16="http://schemas.microsoft.com/office/drawing/2014/main" id="{760D856A-FC9D-B3C2-19B1-3D741F2C06DF}"/>
                </a:ext>
              </a:extLst>
            </p:cNvPr>
            <p:cNvSpPr/>
            <p:nvPr/>
          </p:nvSpPr>
          <p:spPr>
            <a:xfrm>
              <a:off x="4305175" y="4432050"/>
              <a:ext cx="36575" cy="18875"/>
            </a:xfrm>
            <a:custGeom>
              <a:avLst/>
              <a:gdLst/>
              <a:ahLst/>
              <a:cxnLst/>
              <a:rect l="l" t="t" r="r" b="b"/>
              <a:pathLst>
                <a:path w="1463" h="755" extrusionOk="0">
                  <a:moveTo>
                    <a:pt x="1288" y="1"/>
                  </a:moveTo>
                  <a:lnTo>
                    <a:pt x="503" y="355"/>
                  </a:lnTo>
                  <a:cubicBezTo>
                    <a:pt x="414" y="219"/>
                    <a:pt x="300" y="134"/>
                    <a:pt x="205" y="134"/>
                  </a:cubicBezTo>
                  <a:cubicBezTo>
                    <a:pt x="183" y="134"/>
                    <a:pt x="161" y="139"/>
                    <a:pt x="142" y="149"/>
                  </a:cubicBezTo>
                  <a:cubicBezTo>
                    <a:pt x="19" y="213"/>
                    <a:pt x="0" y="452"/>
                    <a:pt x="110" y="696"/>
                  </a:cubicBezTo>
                  <a:cubicBezTo>
                    <a:pt x="122" y="715"/>
                    <a:pt x="134" y="733"/>
                    <a:pt x="141" y="752"/>
                  </a:cubicBezTo>
                  <a:lnTo>
                    <a:pt x="141" y="752"/>
                  </a:lnTo>
                  <a:cubicBezTo>
                    <a:pt x="96" y="624"/>
                    <a:pt x="77" y="489"/>
                    <a:pt x="77" y="355"/>
                  </a:cubicBezTo>
                  <a:lnTo>
                    <a:pt x="77" y="355"/>
                  </a:lnTo>
                  <a:cubicBezTo>
                    <a:pt x="84" y="368"/>
                    <a:pt x="90" y="381"/>
                    <a:pt x="97" y="394"/>
                  </a:cubicBezTo>
                  <a:cubicBezTo>
                    <a:pt x="110" y="424"/>
                    <a:pt x="135" y="436"/>
                    <a:pt x="163" y="436"/>
                  </a:cubicBezTo>
                  <a:cubicBezTo>
                    <a:pt x="242" y="436"/>
                    <a:pt x="344" y="338"/>
                    <a:pt x="277" y="271"/>
                  </a:cubicBezTo>
                  <a:cubicBezTo>
                    <a:pt x="258" y="246"/>
                    <a:pt x="232" y="226"/>
                    <a:pt x="206" y="213"/>
                  </a:cubicBezTo>
                  <a:cubicBezTo>
                    <a:pt x="348" y="213"/>
                    <a:pt x="490" y="458"/>
                    <a:pt x="490" y="458"/>
                  </a:cubicBezTo>
                  <a:lnTo>
                    <a:pt x="1160" y="149"/>
                  </a:lnTo>
                  <a:lnTo>
                    <a:pt x="1192" y="130"/>
                  </a:lnTo>
                  <a:cubicBezTo>
                    <a:pt x="1213" y="122"/>
                    <a:pt x="1232" y="119"/>
                    <a:pt x="1249" y="119"/>
                  </a:cubicBezTo>
                  <a:cubicBezTo>
                    <a:pt x="1364" y="119"/>
                    <a:pt x="1398" y="265"/>
                    <a:pt x="1398" y="265"/>
                  </a:cubicBezTo>
                  <a:cubicBezTo>
                    <a:pt x="1462" y="162"/>
                    <a:pt x="1404" y="33"/>
                    <a:pt x="1288" y="1"/>
                  </a:cubicBezTo>
                  <a:close/>
                  <a:moveTo>
                    <a:pt x="141" y="752"/>
                  </a:moveTo>
                  <a:lnTo>
                    <a:pt x="141" y="752"/>
                  </a:lnTo>
                  <a:cubicBezTo>
                    <a:pt x="141" y="753"/>
                    <a:pt x="141" y="754"/>
                    <a:pt x="142" y="754"/>
                  </a:cubicBezTo>
                  <a:cubicBezTo>
                    <a:pt x="141" y="754"/>
                    <a:pt x="141" y="753"/>
                    <a:pt x="141" y="7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52;p51">
              <a:extLst>
                <a:ext uri="{FF2B5EF4-FFF2-40B4-BE49-F238E27FC236}">
                  <a16:creationId xmlns:a16="http://schemas.microsoft.com/office/drawing/2014/main" id="{A1C369CB-B7D4-5204-5C2E-91E68DB1265A}"/>
                </a:ext>
              </a:extLst>
            </p:cNvPr>
            <p:cNvSpPr/>
            <p:nvPr/>
          </p:nvSpPr>
          <p:spPr>
            <a:xfrm>
              <a:off x="4312575" y="4447525"/>
              <a:ext cx="9350" cy="10475"/>
            </a:xfrm>
            <a:custGeom>
              <a:avLst/>
              <a:gdLst/>
              <a:ahLst/>
              <a:cxnLst/>
              <a:rect l="l" t="t" r="r" b="b"/>
              <a:pathLst>
                <a:path w="374" h="419" extrusionOk="0">
                  <a:moveTo>
                    <a:pt x="322" y="0"/>
                  </a:moveTo>
                  <a:cubicBezTo>
                    <a:pt x="322" y="32"/>
                    <a:pt x="361" y="361"/>
                    <a:pt x="187" y="374"/>
                  </a:cubicBezTo>
                  <a:cubicBezTo>
                    <a:pt x="177" y="375"/>
                    <a:pt x="166" y="375"/>
                    <a:pt x="155" y="375"/>
                  </a:cubicBezTo>
                  <a:cubicBezTo>
                    <a:pt x="100" y="375"/>
                    <a:pt x="44" y="361"/>
                    <a:pt x="0" y="329"/>
                  </a:cubicBezTo>
                  <a:lnTo>
                    <a:pt x="0" y="329"/>
                  </a:lnTo>
                  <a:cubicBezTo>
                    <a:pt x="62" y="386"/>
                    <a:pt x="128" y="418"/>
                    <a:pt x="184" y="418"/>
                  </a:cubicBezTo>
                  <a:cubicBezTo>
                    <a:pt x="203" y="418"/>
                    <a:pt x="222" y="414"/>
                    <a:pt x="239" y="406"/>
                  </a:cubicBezTo>
                  <a:cubicBezTo>
                    <a:pt x="342" y="361"/>
                    <a:pt x="374" y="193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53;p51">
              <a:extLst>
                <a:ext uri="{FF2B5EF4-FFF2-40B4-BE49-F238E27FC236}">
                  <a16:creationId xmlns:a16="http://schemas.microsoft.com/office/drawing/2014/main" id="{CB25F5B9-CFCC-317A-A525-346F5A7C486D}"/>
                </a:ext>
              </a:extLst>
            </p:cNvPr>
            <p:cNvSpPr/>
            <p:nvPr/>
          </p:nvSpPr>
          <p:spPr>
            <a:xfrm>
              <a:off x="4345575" y="4401950"/>
              <a:ext cx="49800" cy="102950"/>
            </a:xfrm>
            <a:custGeom>
              <a:avLst/>
              <a:gdLst/>
              <a:ahLst/>
              <a:cxnLst/>
              <a:rect l="l" t="t" r="r" b="b"/>
              <a:pathLst>
                <a:path w="1992" h="4118" extrusionOk="0">
                  <a:moveTo>
                    <a:pt x="1560" y="0"/>
                  </a:moveTo>
                  <a:lnTo>
                    <a:pt x="639" y="3318"/>
                  </a:lnTo>
                  <a:cubicBezTo>
                    <a:pt x="595" y="3313"/>
                    <a:pt x="552" y="3311"/>
                    <a:pt x="511" y="3311"/>
                  </a:cubicBezTo>
                  <a:cubicBezTo>
                    <a:pt x="262" y="3311"/>
                    <a:pt x="72" y="3393"/>
                    <a:pt x="33" y="3537"/>
                  </a:cubicBezTo>
                  <a:cubicBezTo>
                    <a:pt x="1" y="3652"/>
                    <a:pt x="72" y="3781"/>
                    <a:pt x="207" y="3891"/>
                  </a:cubicBezTo>
                  <a:cubicBezTo>
                    <a:pt x="239" y="3917"/>
                    <a:pt x="271" y="3942"/>
                    <a:pt x="310" y="3962"/>
                  </a:cubicBezTo>
                  <a:cubicBezTo>
                    <a:pt x="387" y="4007"/>
                    <a:pt x="465" y="4045"/>
                    <a:pt x="548" y="4078"/>
                  </a:cubicBezTo>
                  <a:cubicBezTo>
                    <a:pt x="564" y="4078"/>
                    <a:pt x="755" y="4117"/>
                    <a:pt x="948" y="4117"/>
                  </a:cubicBezTo>
                  <a:cubicBezTo>
                    <a:pt x="1152" y="4117"/>
                    <a:pt x="1360" y="4073"/>
                    <a:pt x="1366" y="3891"/>
                  </a:cubicBezTo>
                  <a:cubicBezTo>
                    <a:pt x="1373" y="3652"/>
                    <a:pt x="922" y="3472"/>
                    <a:pt x="922" y="3472"/>
                  </a:cubicBezTo>
                  <a:lnTo>
                    <a:pt x="1328" y="2068"/>
                  </a:lnTo>
                  <a:lnTo>
                    <a:pt x="1341" y="2042"/>
                  </a:lnTo>
                  <a:lnTo>
                    <a:pt x="1431" y="2145"/>
                  </a:lnTo>
                  <a:lnTo>
                    <a:pt x="1991" y="12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54;p51">
              <a:extLst>
                <a:ext uri="{FF2B5EF4-FFF2-40B4-BE49-F238E27FC236}">
                  <a16:creationId xmlns:a16="http://schemas.microsoft.com/office/drawing/2014/main" id="{893B734D-801F-5459-4AEB-F26F6B620133}"/>
                </a:ext>
              </a:extLst>
            </p:cNvPr>
            <p:cNvSpPr/>
            <p:nvPr/>
          </p:nvSpPr>
          <p:spPr>
            <a:xfrm>
              <a:off x="4363250" y="4497725"/>
              <a:ext cx="5875" cy="4900"/>
            </a:xfrm>
            <a:custGeom>
              <a:avLst/>
              <a:gdLst/>
              <a:ahLst/>
              <a:cxnLst/>
              <a:rect l="l" t="t" r="r" b="b"/>
              <a:pathLst>
                <a:path w="235" h="196" extrusionOk="0">
                  <a:moveTo>
                    <a:pt x="118" y="0"/>
                  </a:moveTo>
                  <a:cubicBezTo>
                    <a:pt x="55" y="0"/>
                    <a:pt x="0" y="61"/>
                    <a:pt x="22" y="131"/>
                  </a:cubicBezTo>
                  <a:cubicBezTo>
                    <a:pt x="37" y="171"/>
                    <a:pt x="79" y="195"/>
                    <a:pt x="121" y="195"/>
                  </a:cubicBezTo>
                  <a:cubicBezTo>
                    <a:pt x="133" y="195"/>
                    <a:pt x="145" y="193"/>
                    <a:pt x="157" y="189"/>
                  </a:cubicBezTo>
                  <a:cubicBezTo>
                    <a:pt x="234" y="150"/>
                    <a:pt x="234" y="40"/>
                    <a:pt x="157" y="8"/>
                  </a:cubicBezTo>
                  <a:cubicBezTo>
                    <a:pt x="144" y="3"/>
                    <a:pt x="131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55;p51">
              <a:extLst>
                <a:ext uri="{FF2B5EF4-FFF2-40B4-BE49-F238E27FC236}">
                  <a16:creationId xmlns:a16="http://schemas.microsoft.com/office/drawing/2014/main" id="{94E70A03-B80D-D7E3-EA4A-22FEEF41A15C}"/>
                </a:ext>
              </a:extLst>
            </p:cNvPr>
            <p:cNvSpPr/>
            <p:nvPr/>
          </p:nvSpPr>
          <p:spPr>
            <a:xfrm>
              <a:off x="4359425" y="4451150"/>
              <a:ext cx="24350" cy="54800"/>
            </a:xfrm>
            <a:custGeom>
              <a:avLst/>
              <a:gdLst/>
              <a:ahLst/>
              <a:cxnLst/>
              <a:rect l="l" t="t" r="r" b="b"/>
              <a:pathLst>
                <a:path w="974" h="2192" extrusionOk="0">
                  <a:moveTo>
                    <a:pt x="634" y="0"/>
                  </a:moveTo>
                  <a:cubicBezTo>
                    <a:pt x="581" y="0"/>
                    <a:pt x="518" y="17"/>
                    <a:pt x="445" y="61"/>
                  </a:cubicBezTo>
                  <a:cubicBezTo>
                    <a:pt x="445" y="61"/>
                    <a:pt x="761" y="87"/>
                    <a:pt x="703" y="345"/>
                  </a:cubicBezTo>
                  <a:lnTo>
                    <a:pt x="690" y="409"/>
                  </a:lnTo>
                  <a:lnTo>
                    <a:pt x="368" y="1504"/>
                  </a:lnTo>
                  <a:cubicBezTo>
                    <a:pt x="368" y="1504"/>
                    <a:pt x="774" y="1665"/>
                    <a:pt x="806" y="1891"/>
                  </a:cubicBezTo>
                  <a:cubicBezTo>
                    <a:pt x="787" y="1845"/>
                    <a:pt x="748" y="1807"/>
                    <a:pt x="703" y="1788"/>
                  </a:cubicBezTo>
                  <a:cubicBezTo>
                    <a:pt x="681" y="1772"/>
                    <a:pt x="660" y="1765"/>
                    <a:pt x="639" y="1765"/>
                  </a:cubicBezTo>
                  <a:cubicBezTo>
                    <a:pt x="500" y="1765"/>
                    <a:pt x="387" y="2052"/>
                    <a:pt x="555" y="2097"/>
                  </a:cubicBezTo>
                  <a:cubicBezTo>
                    <a:pt x="581" y="2103"/>
                    <a:pt x="600" y="2110"/>
                    <a:pt x="626" y="2116"/>
                  </a:cubicBezTo>
                  <a:cubicBezTo>
                    <a:pt x="553" y="2136"/>
                    <a:pt x="467" y="2143"/>
                    <a:pt x="382" y="2143"/>
                  </a:cubicBezTo>
                  <a:cubicBezTo>
                    <a:pt x="195" y="2143"/>
                    <a:pt x="14" y="2110"/>
                    <a:pt x="1" y="2110"/>
                  </a:cubicBezTo>
                  <a:cubicBezTo>
                    <a:pt x="33" y="2122"/>
                    <a:pt x="65" y="2129"/>
                    <a:pt x="97" y="2142"/>
                  </a:cubicBezTo>
                  <a:cubicBezTo>
                    <a:pt x="222" y="2175"/>
                    <a:pt x="344" y="2192"/>
                    <a:pt x="453" y="2192"/>
                  </a:cubicBezTo>
                  <a:cubicBezTo>
                    <a:pt x="700" y="2192"/>
                    <a:pt x="888" y="2111"/>
                    <a:pt x="928" y="1968"/>
                  </a:cubicBezTo>
                  <a:cubicBezTo>
                    <a:pt x="973" y="1800"/>
                    <a:pt x="800" y="1601"/>
                    <a:pt x="516" y="1472"/>
                  </a:cubicBezTo>
                  <a:lnTo>
                    <a:pt x="877" y="177"/>
                  </a:lnTo>
                  <a:cubicBezTo>
                    <a:pt x="877" y="177"/>
                    <a:pt x="805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56;p51">
              <a:extLst>
                <a:ext uri="{FF2B5EF4-FFF2-40B4-BE49-F238E27FC236}">
                  <a16:creationId xmlns:a16="http://schemas.microsoft.com/office/drawing/2014/main" id="{31713A84-3401-13BA-7C9F-50E71777D999}"/>
                </a:ext>
              </a:extLst>
            </p:cNvPr>
            <p:cNvSpPr/>
            <p:nvPr/>
          </p:nvSpPr>
          <p:spPr>
            <a:xfrm>
              <a:off x="4345575" y="4484700"/>
              <a:ext cx="15975" cy="14525"/>
            </a:xfrm>
            <a:custGeom>
              <a:avLst/>
              <a:gdLst/>
              <a:ahLst/>
              <a:cxnLst/>
              <a:rect l="l" t="t" r="r" b="b"/>
              <a:pathLst>
                <a:path w="639" h="581" extrusionOk="0">
                  <a:moveTo>
                    <a:pt x="511" y="1"/>
                  </a:moveTo>
                  <a:cubicBezTo>
                    <a:pt x="262" y="1"/>
                    <a:pt x="72" y="83"/>
                    <a:pt x="33" y="227"/>
                  </a:cubicBezTo>
                  <a:cubicBezTo>
                    <a:pt x="1" y="342"/>
                    <a:pt x="72" y="471"/>
                    <a:pt x="213" y="581"/>
                  </a:cubicBezTo>
                  <a:cubicBezTo>
                    <a:pt x="143" y="503"/>
                    <a:pt x="104" y="407"/>
                    <a:pt x="97" y="304"/>
                  </a:cubicBezTo>
                  <a:cubicBezTo>
                    <a:pt x="78" y="33"/>
                    <a:pt x="593" y="8"/>
                    <a:pt x="639" y="8"/>
                  </a:cubicBezTo>
                  <a:cubicBezTo>
                    <a:pt x="595" y="3"/>
                    <a:pt x="55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57;p51">
              <a:extLst>
                <a:ext uri="{FF2B5EF4-FFF2-40B4-BE49-F238E27FC236}">
                  <a16:creationId xmlns:a16="http://schemas.microsoft.com/office/drawing/2014/main" id="{AC5BB8D3-E370-AAA4-4361-9CA12775547B}"/>
                </a:ext>
              </a:extLst>
            </p:cNvPr>
            <p:cNvSpPr/>
            <p:nvPr/>
          </p:nvSpPr>
          <p:spPr>
            <a:xfrm>
              <a:off x="4315950" y="4342225"/>
              <a:ext cx="67825" cy="49275"/>
            </a:xfrm>
            <a:custGeom>
              <a:avLst/>
              <a:gdLst/>
              <a:ahLst/>
              <a:cxnLst/>
              <a:rect l="l" t="t" r="r" b="b"/>
              <a:pathLst>
                <a:path w="2713" h="1971" extrusionOk="0">
                  <a:moveTo>
                    <a:pt x="637" y="1"/>
                  </a:moveTo>
                  <a:cubicBezTo>
                    <a:pt x="582" y="1"/>
                    <a:pt x="519" y="23"/>
                    <a:pt x="458" y="64"/>
                  </a:cubicBezTo>
                  <a:cubicBezTo>
                    <a:pt x="432" y="83"/>
                    <a:pt x="413" y="96"/>
                    <a:pt x="394" y="115"/>
                  </a:cubicBezTo>
                  <a:cubicBezTo>
                    <a:pt x="348" y="154"/>
                    <a:pt x="303" y="199"/>
                    <a:pt x="271" y="251"/>
                  </a:cubicBezTo>
                  <a:cubicBezTo>
                    <a:pt x="265" y="264"/>
                    <a:pt x="1" y="734"/>
                    <a:pt x="226" y="811"/>
                  </a:cubicBezTo>
                  <a:cubicBezTo>
                    <a:pt x="241" y="817"/>
                    <a:pt x="257" y="819"/>
                    <a:pt x="273" y="819"/>
                  </a:cubicBezTo>
                  <a:cubicBezTo>
                    <a:pt x="419" y="819"/>
                    <a:pt x="587" y="605"/>
                    <a:pt x="587" y="605"/>
                  </a:cubicBezTo>
                  <a:lnTo>
                    <a:pt x="1418" y="1159"/>
                  </a:lnTo>
                  <a:lnTo>
                    <a:pt x="1431" y="1165"/>
                  </a:lnTo>
                  <a:lnTo>
                    <a:pt x="1353" y="1204"/>
                  </a:lnTo>
                  <a:lnTo>
                    <a:pt x="2551" y="1971"/>
                  </a:lnTo>
                  <a:lnTo>
                    <a:pt x="2712" y="1719"/>
                  </a:lnTo>
                  <a:lnTo>
                    <a:pt x="741" y="457"/>
                  </a:lnTo>
                  <a:cubicBezTo>
                    <a:pt x="825" y="264"/>
                    <a:pt x="825" y="83"/>
                    <a:pt x="722" y="25"/>
                  </a:cubicBezTo>
                  <a:cubicBezTo>
                    <a:pt x="698" y="9"/>
                    <a:pt x="669" y="1"/>
                    <a:pt x="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58;p51">
              <a:extLst>
                <a:ext uri="{FF2B5EF4-FFF2-40B4-BE49-F238E27FC236}">
                  <a16:creationId xmlns:a16="http://schemas.microsoft.com/office/drawing/2014/main" id="{10D9B565-E706-3264-99BA-34BCC26A7138}"/>
                </a:ext>
              </a:extLst>
            </p:cNvPr>
            <p:cNvSpPr/>
            <p:nvPr/>
          </p:nvSpPr>
          <p:spPr>
            <a:xfrm>
              <a:off x="4322075" y="4351700"/>
              <a:ext cx="3400" cy="4050"/>
            </a:xfrm>
            <a:custGeom>
              <a:avLst/>
              <a:gdLst/>
              <a:ahLst/>
              <a:cxnLst/>
              <a:rect l="l" t="t" r="r" b="b"/>
              <a:pathLst>
                <a:path w="136" h="162" extrusionOk="0">
                  <a:moveTo>
                    <a:pt x="71" y="1"/>
                  </a:moveTo>
                  <a:cubicBezTo>
                    <a:pt x="26" y="7"/>
                    <a:pt x="0" y="46"/>
                    <a:pt x="0" y="84"/>
                  </a:cubicBezTo>
                  <a:cubicBezTo>
                    <a:pt x="0" y="123"/>
                    <a:pt x="26" y="162"/>
                    <a:pt x="65" y="162"/>
                  </a:cubicBezTo>
                  <a:cubicBezTo>
                    <a:pt x="110" y="162"/>
                    <a:pt x="136" y="123"/>
                    <a:pt x="136" y="84"/>
                  </a:cubicBezTo>
                  <a:cubicBezTo>
                    <a:pt x="136" y="46"/>
                    <a:pt x="110" y="7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59;p51">
              <a:extLst>
                <a:ext uri="{FF2B5EF4-FFF2-40B4-BE49-F238E27FC236}">
                  <a16:creationId xmlns:a16="http://schemas.microsoft.com/office/drawing/2014/main" id="{63793AEB-B02E-A6FD-48DD-8AAA32A3D351}"/>
                </a:ext>
              </a:extLst>
            </p:cNvPr>
            <p:cNvSpPr/>
            <p:nvPr/>
          </p:nvSpPr>
          <p:spPr>
            <a:xfrm>
              <a:off x="4317400" y="4348475"/>
              <a:ext cx="37550" cy="23875"/>
            </a:xfrm>
            <a:custGeom>
              <a:avLst/>
              <a:gdLst/>
              <a:ahLst/>
              <a:cxnLst/>
              <a:rect l="l" t="t" r="r" b="b"/>
              <a:pathLst>
                <a:path w="1502" h="955" extrusionOk="0">
                  <a:moveTo>
                    <a:pt x="220" y="1"/>
                  </a:moveTo>
                  <a:lnTo>
                    <a:pt x="220" y="1"/>
                  </a:lnTo>
                  <a:cubicBezTo>
                    <a:pt x="207" y="20"/>
                    <a:pt x="194" y="39"/>
                    <a:pt x="181" y="59"/>
                  </a:cubicBezTo>
                  <a:cubicBezTo>
                    <a:pt x="26" y="297"/>
                    <a:pt x="1" y="555"/>
                    <a:pt x="129" y="632"/>
                  </a:cubicBezTo>
                  <a:cubicBezTo>
                    <a:pt x="151" y="646"/>
                    <a:pt x="176" y="652"/>
                    <a:pt x="204" y="652"/>
                  </a:cubicBezTo>
                  <a:cubicBezTo>
                    <a:pt x="297" y="652"/>
                    <a:pt x="420" y="583"/>
                    <a:pt x="529" y="464"/>
                  </a:cubicBezTo>
                  <a:lnTo>
                    <a:pt x="1295" y="954"/>
                  </a:lnTo>
                  <a:cubicBezTo>
                    <a:pt x="1424" y="948"/>
                    <a:pt x="1501" y="812"/>
                    <a:pt x="1456" y="696"/>
                  </a:cubicBezTo>
                  <a:lnTo>
                    <a:pt x="1456" y="696"/>
                  </a:lnTo>
                  <a:cubicBezTo>
                    <a:pt x="1456" y="696"/>
                    <a:pt x="1401" y="829"/>
                    <a:pt x="1296" y="829"/>
                  </a:cubicBezTo>
                  <a:cubicBezTo>
                    <a:pt x="1273" y="829"/>
                    <a:pt x="1247" y="822"/>
                    <a:pt x="1218" y="806"/>
                  </a:cubicBezTo>
                  <a:lnTo>
                    <a:pt x="1186" y="787"/>
                  </a:lnTo>
                  <a:lnTo>
                    <a:pt x="542" y="355"/>
                  </a:lnTo>
                  <a:cubicBezTo>
                    <a:pt x="542" y="355"/>
                    <a:pt x="364" y="569"/>
                    <a:pt x="218" y="569"/>
                  </a:cubicBezTo>
                  <a:cubicBezTo>
                    <a:pt x="212" y="569"/>
                    <a:pt x="206" y="568"/>
                    <a:pt x="200" y="568"/>
                  </a:cubicBezTo>
                  <a:cubicBezTo>
                    <a:pt x="233" y="561"/>
                    <a:pt x="265" y="542"/>
                    <a:pt x="290" y="522"/>
                  </a:cubicBezTo>
                  <a:cubicBezTo>
                    <a:pt x="376" y="457"/>
                    <a:pt x="265" y="325"/>
                    <a:pt x="179" y="325"/>
                  </a:cubicBezTo>
                  <a:cubicBezTo>
                    <a:pt x="155" y="325"/>
                    <a:pt x="132" y="336"/>
                    <a:pt x="117" y="361"/>
                  </a:cubicBezTo>
                  <a:cubicBezTo>
                    <a:pt x="104" y="374"/>
                    <a:pt x="97" y="387"/>
                    <a:pt x="91" y="407"/>
                  </a:cubicBezTo>
                  <a:cubicBezTo>
                    <a:pt x="91" y="245"/>
                    <a:pt x="213" y="14"/>
                    <a:pt x="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60;p51">
              <a:extLst>
                <a:ext uri="{FF2B5EF4-FFF2-40B4-BE49-F238E27FC236}">
                  <a16:creationId xmlns:a16="http://schemas.microsoft.com/office/drawing/2014/main" id="{48AE96D9-2CC6-5164-74CA-F0F55BAD5C8F}"/>
                </a:ext>
              </a:extLst>
            </p:cNvPr>
            <p:cNvSpPr/>
            <p:nvPr/>
          </p:nvSpPr>
          <p:spPr>
            <a:xfrm>
              <a:off x="4327550" y="4342125"/>
              <a:ext cx="9525" cy="11525"/>
            </a:xfrm>
            <a:custGeom>
              <a:avLst/>
              <a:gdLst/>
              <a:ahLst/>
              <a:cxnLst/>
              <a:rect l="l" t="t" r="r" b="b"/>
              <a:pathLst>
                <a:path w="381" h="461" extrusionOk="0">
                  <a:moveTo>
                    <a:pt x="186" y="0"/>
                  </a:moveTo>
                  <a:cubicBezTo>
                    <a:pt x="130" y="0"/>
                    <a:pt x="64" y="26"/>
                    <a:pt x="0" y="68"/>
                  </a:cubicBezTo>
                  <a:cubicBezTo>
                    <a:pt x="41" y="48"/>
                    <a:pt x="83" y="38"/>
                    <a:pt x="127" y="38"/>
                  </a:cubicBezTo>
                  <a:cubicBezTo>
                    <a:pt x="153" y="38"/>
                    <a:pt x="180" y="41"/>
                    <a:pt x="207" y="49"/>
                  </a:cubicBezTo>
                  <a:cubicBezTo>
                    <a:pt x="380" y="94"/>
                    <a:pt x="290" y="429"/>
                    <a:pt x="284" y="461"/>
                  </a:cubicBezTo>
                  <a:cubicBezTo>
                    <a:pt x="368" y="268"/>
                    <a:pt x="368" y="87"/>
                    <a:pt x="265" y="23"/>
                  </a:cubicBezTo>
                  <a:cubicBezTo>
                    <a:pt x="242" y="7"/>
                    <a:pt x="215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61;p51">
              <a:extLst>
                <a:ext uri="{FF2B5EF4-FFF2-40B4-BE49-F238E27FC236}">
                  <a16:creationId xmlns:a16="http://schemas.microsoft.com/office/drawing/2014/main" id="{0B607D1C-83A0-6F09-BB0A-E6EDAF641BBB}"/>
                </a:ext>
              </a:extLst>
            </p:cNvPr>
            <p:cNvSpPr/>
            <p:nvPr/>
          </p:nvSpPr>
          <p:spPr>
            <a:xfrm>
              <a:off x="4324650" y="4350500"/>
              <a:ext cx="138350" cy="121425"/>
            </a:xfrm>
            <a:custGeom>
              <a:avLst/>
              <a:gdLst/>
              <a:ahLst/>
              <a:cxnLst/>
              <a:rect l="l" t="t" r="r" b="b"/>
              <a:pathLst>
                <a:path w="5534" h="4857" extrusionOk="0">
                  <a:moveTo>
                    <a:pt x="2761" y="0"/>
                  </a:moveTo>
                  <a:cubicBezTo>
                    <a:pt x="2309" y="0"/>
                    <a:pt x="1852" y="126"/>
                    <a:pt x="1443" y="390"/>
                  </a:cubicBezTo>
                  <a:cubicBezTo>
                    <a:pt x="316" y="1124"/>
                    <a:pt x="0" y="2625"/>
                    <a:pt x="728" y="3752"/>
                  </a:cubicBezTo>
                  <a:cubicBezTo>
                    <a:pt x="1192" y="4467"/>
                    <a:pt x="1974" y="4857"/>
                    <a:pt x="2769" y="4857"/>
                  </a:cubicBezTo>
                  <a:cubicBezTo>
                    <a:pt x="3221" y="4857"/>
                    <a:pt x="3678" y="4731"/>
                    <a:pt x="4084" y="4467"/>
                  </a:cubicBezTo>
                  <a:cubicBezTo>
                    <a:pt x="5212" y="3733"/>
                    <a:pt x="5534" y="2232"/>
                    <a:pt x="4799" y="1105"/>
                  </a:cubicBezTo>
                  <a:cubicBezTo>
                    <a:pt x="4335" y="390"/>
                    <a:pt x="3557" y="0"/>
                    <a:pt x="2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62;p51">
              <a:extLst>
                <a:ext uri="{FF2B5EF4-FFF2-40B4-BE49-F238E27FC236}">
                  <a16:creationId xmlns:a16="http://schemas.microsoft.com/office/drawing/2014/main" id="{B4CB582C-44B5-98E2-E9FB-6BB77D3BB669}"/>
                </a:ext>
              </a:extLst>
            </p:cNvPr>
            <p:cNvSpPr/>
            <p:nvPr/>
          </p:nvSpPr>
          <p:spPr>
            <a:xfrm>
              <a:off x="4335450" y="4374250"/>
              <a:ext cx="129475" cy="97300"/>
            </a:xfrm>
            <a:custGeom>
              <a:avLst/>
              <a:gdLst/>
              <a:ahLst/>
              <a:cxnLst/>
              <a:rect l="l" t="t" r="r" b="b"/>
              <a:pathLst>
                <a:path w="5179" h="3892" extrusionOk="0">
                  <a:moveTo>
                    <a:pt x="4264" y="0"/>
                  </a:moveTo>
                  <a:lnTo>
                    <a:pt x="4264" y="0"/>
                  </a:lnTo>
                  <a:cubicBezTo>
                    <a:pt x="4548" y="960"/>
                    <a:pt x="4213" y="1991"/>
                    <a:pt x="3420" y="2603"/>
                  </a:cubicBezTo>
                  <a:cubicBezTo>
                    <a:pt x="3433" y="2480"/>
                    <a:pt x="3375" y="2358"/>
                    <a:pt x="3279" y="2281"/>
                  </a:cubicBezTo>
                  <a:cubicBezTo>
                    <a:pt x="3223" y="2241"/>
                    <a:pt x="3157" y="2223"/>
                    <a:pt x="3088" y="2223"/>
                  </a:cubicBezTo>
                  <a:cubicBezTo>
                    <a:pt x="2943" y="2223"/>
                    <a:pt x="2785" y="2306"/>
                    <a:pt x="2680" y="2454"/>
                  </a:cubicBezTo>
                  <a:cubicBezTo>
                    <a:pt x="2551" y="2641"/>
                    <a:pt x="2538" y="2867"/>
                    <a:pt x="2641" y="3008"/>
                  </a:cubicBezTo>
                  <a:cubicBezTo>
                    <a:pt x="2467" y="3060"/>
                    <a:pt x="2280" y="3092"/>
                    <a:pt x="2093" y="3105"/>
                  </a:cubicBezTo>
                  <a:cubicBezTo>
                    <a:pt x="2100" y="3099"/>
                    <a:pt x="2100" y="3092"/>
                    <a:pt x="2100" y="3086"/>
                  </a:cubicBezTo>
                  <a:cubicBezTo>
                    <a:pt x="2150" y="2979"/>
                    <a:pt x="2027" y="2906"/>
                    <a:pt x="1919" y="2906"/>
                  </a:cubicBezTo>
                  <a:cubicBezTo>
                    <a:pt x="1845" y="2906"/>
                    <a:pt x="1778" y="2940"/>
                    <a:pt x="1778" y="3021"/>
                  </a:cubicBezTo>
                  <a:cubicBezTo>
                    <a:pt x="1771" y="3047"/>
                    <a:pt x="1771" y="3079"/>
                    <a:pt x="1778" y="3105"/>
                  </a:cubicBezTo>
                  <a:cubicBezTo>
                    <a:pt x="1662" y="3099"/>
                    <a:pt x="1546" y="3086"/>
                    <a:pt x="1436" y="3060"/>
                  </a:cubicBezTo>
                  <a:cubicBezTo>
                    <a:pt x="863" y="2938"/>
                    <a:pt x="354" y="2616"/>
                    <a:pt x="6" y="2152"/>
                  </a:cubicBezTo>
                  <a:lnTo>
                    <a:pt x="0" y="2152"/>
                  </a:lnTo>
                  <a:cubicBezTo>
                    <a:pt x="315" y="3224"/>
                    <a:pt x="1296" y="3891"/>
                    <a:pt x="2333" y="3891"/>
                  </a:cubicBezTo>
                  <a:cubicBezTo>
                    <a:pt x="2698" y="3891"/>
                    <a:pt x="3069" y="3809"/>
                    <a:pt x="3420" y="3633"/>
                  </a:cubicBezTo>
                  <a:cubicBezTo>
                    <a:pt x="4773" y="2950"/>
                    <a:pt x="5179" y="1211"/>
                    <a:pt x="4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63;p51">
              <a:extLst>
                <a:ext uri="{FF2B5EF4-FFF2-40B4-BE49-F238E27FC236}">
                  <a16:creationId xmlns:a16="http://schemas.microsoft.com/office/drawing/2014/main" id="{884B8A80-4158-1BF9-3ECB-B5128382C939}"/>
                </a:ext>
              </a:extLst>
            </p:cNvPr>
            <p:cNvSpPr/>
            <p:nvPr/>
          </p:nvSpPr>
          <p:spPr>
            <a:xfrm>
              <a:off x="4359925" y="4366275"/>
              <a:ext cx="41875" cy="40150"/>
            </a:xfrm>
            <a:custGeom>
              <a:avLst/>
              <a:gdLst/>
              <a:ahLst/>
              <a:cxnLst/>
              <a:rect l="l" t="t" r="r" b="b"/>
              <a:pathLst>
                <a:path w="1675" h="1606" extrusionOk="0">
                  <a:moveTo>
                    <a:pt x="955" y="1"/>
                  </a:moveTo>
                  <a:cubicBezTo>
                    <a:pt x="688" y="1"/>
                    <a:pt x="405" y="168"/>
                    <a:pt x="238" y="455"/>
                  </a:cubicBezTo>
                  <a:cubicBezTo>
                    <a:pt x="0" y="848"/>
                    <a:pt x="84" y="1331"/>
                    <a:pt x="419" y="1524"/>
                  </a:cubicBezTo>
                  <a:cubicBezTo>
                    <a:pt x="513" y="1579"/>
                    <a:pt x="617" y="1605"/>
                    <a:pt x="724" y="1605"/>
                  </a:cubicBezTo>
                  <a:cubicBezTo>
                    <a:pt x="991" y="1605"/>
                    <a:pt x="1273" y="1442"/>
                    <a:pt x="1443" y="1157"/>
                  </a:cubicBezTo>
                  <a:cubicBezTo>
                    <a:pt x="1675" y="757"/>
                    <a:pt x="1591" y="274"/>
                    <a:pt x="1256" y="81"/>
                  </a:cubicBezTo>
                  <a:cubicBezTo>
                    <a:pt x="1164" y="26"/>
                    <a:pt x="1061" y="1"/>
                    <a:pt x="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64;p51">
              <a:extLst>
                <a:ext uri="{FF2B5EF4-FFF2-40B4-BE49-F238E27FC236}">
                  <a16:creationId xmlns:a16="http://schemas.microsoft.com/office/drawing/2014/main" id="{7FD26577-BAAB-EC56-0E34-E809C70B77EB}"/>
                </a:ext>
              </a:extLst>
            </p:cNvPr>
            <p:cNvSpPr/>
            <p:nvPr/>
          </p:nvSpPr>
          <p:spPr>
            <a:xfrm>
              <a:off x="4404200" y="4401200"/>
              <a:ext cx="14525" cy="15550"/>
            </a:xfrm>
            <a:custGeom>
              <a:avLst/>
              <a:gdLst/>
              <a:ahLst/>
              <a:cxnLst/>
              <a:rect l="l" t="t" r="r" b="b"/>
              <a:pathLst>
                <a:path w="581" h="622" extrusionOk="0">
                  <a:moveTo>
                    <a:pt x="313" y="1"/>
                  </a:moveTo>
                  <a:cubicBezTo>
                    <a:pt x="186" y="1"/>
                    <a:pt x="68" y="105"/>
                    <a:pt x="33" y="256"/>
                  </a:cubicBezTo>
                  <a:cubicBezTo>
                    <a:pt x="0" y="423"/>
                    <a:pt x="78" y="591"/>
                    <a:pt x="226" y="616"/>
                  </a:cubicBezTo>
                  <a:cubicBezTo>
                    <a:pt x="243" y="620"/>
                    <a:pt x="259" y="622"/>
                    <a:pt x="276" y="622"/>
                  </a:cubicBezTo>
                  <a:cubicBezTo>
                    <a:pt x="399" y="622"/>
                    <a:pt x="514" y="519"/>
                    <a:pt x="548" y="365"/>
                  </a:cubicBezTo>
                  <a:cubicBezTo>
                    <a:pt x="580" y="198"/>
                    <a:pt x="496" y="37"/>
                    <a:pt x="355" y="4"/>
                  </a:cubicBezTo>
                  <a:cubicBezTo>
                    <a:pt x="341" y="2"/>
                    <a:pt x="327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65;p51">
              <a:extLst>
                <a:ext uri="{FF2B5EF4-FFF2-40B4-BE49-F238E27FC236}">
                  <a16:creationId xmlns:a16="http://schemas.microsoft.com/office/drawing/2014/main" id="{B1D6228A-0FB3-5BFB-420F-676B762A24CD}"/>
                </a:ext>
              </a:extLst>
            </p:cNvPr>
            <p:cNvSpPr/>
            <p:nvPr/>
          </p:nvSpPr>
          <p:spPr>
            <a:xfrm>
              <a:off x="4417400" y="4387600"/>
              <a:ext cx="23050" cy="17775"/>
            </a:xfrm>
            <a:custGeom>
              <a:avLst/>
              <a:gdLst/>
              <a:ahLst/>
              <a:cxnLst/>
              <a:rect l="l" t="t" r="r" b="b"/>
              <a:pathLst>
                <a:path w="922" h="711" extrusionOk="0">
                  <a:moveTo>
                    <a:pt x="303" y="0"/>
                  </a:moveTo>
                  <a:cubicBezTo>
                    <a:pt x="80" y="0"/>
                    <a:pt x="0" y="313"/>
                    <a:pt x="213" y="413"/>
                  </a:cubicBezTo>
                  <a:cubicBezTo>
                    <a:pt x="226" y="418"/>
                    <a:pt x="239" y="420"/>
                    <a:pt x="252" y="420"/>
                  </a:cubicBezTo>
                  <a:cubicBezTo>
                    <a:pt x="274" y="420"/>
                    <a:pt x="296" y="415"/>
                    <a:pt x="316" y="407"/>
                  </a:cubicBezTo>
                  <a:lnTo>
                    <a:pt x="316" y="407"/>
                  </a:lnTo>
                  <a:cubicBezTo>
                    <a:pt x="297" y="510"/>
                    <a:pt x="342" y="619"/>
                    <a:pt x="432" y="677"/>
                  </a:cubicBezTo>
                  <a:cubicBezTo>
                    <a:pt x="469" y="700"/>
                    <a:pt x="511" y="710"/>
                    <a:pt x="553" y="710"/>
                  </a:cubicBezTo>
                  <a:cubicBezTo>
                    <a:pt x="657" y="710"/>
                    <a:pt x="767" y="646"/>
                    <a:pt x="832" y="536"/>
                  </a:cubicBezTo>
                  <a:cubicBezTo>
                    <a:pt x="922" y="381"/>
                    <a:pt x="896" y="188"/>
                    <a:pt x="761" y="117"/>
                  </a:cubicBezTo>
                  <a:cubicBezTo>
                    <a:pt x="721" y="94"/>
                    <a:pt x="677" y="84"/>
                    <a:pt x="633" y="84"/>
                  </a:cubicBezTo>
                  <a:cubicBezTo>
                    <a:pt x="565" y="84"/>
                    <a:pt x="496" y="111"/>
                    <a:pt x="445" y="162"/>
                  </a:cubicBezTo>
                  <a:cubicBezTo>
                    <a:pt x="439" y="85"/>
                    <a:pt x="394" y="27"/>
                    <a:pt x="323" y="1"/>
                  </a:cubicBezTo>
                  <a:cubicBezTo>
                    <a:pt x="316" y="0"/>
                    <a:pt x="309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66;p51">
              <a:extLst>
                <a:ext uri="{FF2B5EF4-FFF2-40B4-BE49-F238E27FC236}">
                  <a16:creationId xmlns:a16="http://schemas.microsoft.com/office/drawing/2014/main" id="{69620AB8-52CE-B281-49F8-08B39E04725D}"/>
                </a:ext>
              </a:extLst>
            </p:cNvPr>
            <p:cNvSpPr/>
            <p:nvPr/>
          </p:nvSpPr>
          <p:spPr>
            <a:xfrm>
              <a:off x="4353000" y="4420800"/>
              <a:ext cx="22875" cy="17550"/>
            </a:xfrm>
            <a:custGeom>
              <a:avLst/>
              <a:gdLst/>
              <a:ahLst/>
              <a:cxnLst/>
              <a:rect l="l" t="t" r="r" b="b"/>
              <a:pathLst>
                <a:path w="915" h="702" extrusionOk="0">
                  <a:moveTo>
                    <a:pt x="511" y="1"/>
                  </a:moveTo>
                  <a:cubicBezTo>
                    <a:pt x="460" y="1"/>
                    <a:pt x="407" y="9"/>
                    <a:pt x="354" y="26"/>
                  </a:cubicBezTo>
                  <a:cubicBezTo>
                    <a:pt x="135" y="96"/>
                    <a:pt x="0" y="303"/>
                    <a:pt x="65" y="483"/>
                  </a:cubicBezTo>
                  <a:cubicBezTo>
                    <a:pt x="109" y="620"/>
                    <a:pt x="249" y="701"/>
                    <a:pt x="411" y="701"/>
                  </a:cubicBezTo>
                  <a:cubicBezTo>
                    <a:pt x="462" y="701"/>
                    <a:pt x="514" y="693"/>
                    <a:pt x="567" y="676"/>
                  </a:cubicBezTo>
                  <a:cubicBezTo>
                    <a:pt x="786" y="605"/>
                    <a:pt x="915" y="406"/>
                    <a:pt x="857" y="219"/>
                  </a:cubicBezTo>
                  <a:cubicBezTo>
                    <a:pt x="813" y="82"/>
                    <a:pt x="67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65"/>
          <p:cNvSpPr txBox="1">
            <a:spLocks noGrp="1"/>
          </p:cNvSpPr>
          <p:nvPr>
            <p:ph type="title"/>
          </p:nvPr>
        </p:nvSpPr>
        <p:spPr>
          <a:xfrm>
            <a:off x="0" y="65166"/>
            <a:ext cx="7849772" cy="10461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i="1" dirty="0">
                <a:solidFill>
                  <a:schemeClr val="accent4">
                    <a:lumMod val="40000"/>
                    <a:lumOff val="60000"/>
                  </a:schemeClr>
                </a:solidFill>
                <a:latin typeface="Franklin Gothic Heavy" panose="020B0903020102020204" pitchFamily="34" charset="0"/>
              </a:rPr>
              <a:t>-- Q8. Find Minimum Values For Confirmed, Deaths, Recovered Per Year…</a:t>
            </a:r>
          </a:p>
        </p:txBody>
      </p:sp>
      <p:sp>
        <p:nvSpPr>
          <p:cNvPr id="109" name="Google Shape;1063;p59"/>
          <p:cNvSpPr txBox="1">
            <a:spLocks/>
          </p:cNvSpPr>
          <p:nvPr/>
        </p:nvSpPr>
        <p:spPr>
          <a:xfrm>
            <a:off x="5706854" y="1407763"/>
            <a:ext cx="3031065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3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C5F5"/>
              </a:buClr>
              <a:buSzPts val="2400"/>
              <a:buFont typeface="Pathway Gothic One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F2C5F5"/>
                </a:solidFill>
                <a:effectLst/>
                <a:uLnTx/>
                <a:uFillTx/>
                <a:latin typeface="Pathway Gothic One"/>
                <a:sym typeface="Pathway Gothic One"/>
              </a:rPr>
              <a:t> Result Grid</a:t>
            </a:r>
          </a:p>
        </p:txBody>
      </p:sp>
      <p:cxnSp>
        <p:nvCxnSpPr>
          <p:cNvPr id="110" name="Straight Arrow Connector 109"/>
          <p:cNvCxnSpPr/>
          <p:nvPr/>
        </p:nvCxnSpPr>
        <p:spPr>
          <a:xfrm flipH="1">
            <a:off x="7352063" y="1956638"/>
            <a:ext cx="43348" cy="12950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4" t="30207" r="47773" b="43992"/>
          <a:stretch/>
        </p:blipFill>
        <p:spPr>
          <a:xfrm>
            <a:off x="287545" y="1575582"/>
            <a:ext cx="4284455" cy="17443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1" t="58276" r="54074" b="28549"/>
          <a:stretch/>
        </p:blipFill>
        <p:spPr>
          <a:xfrm>
            <a:off x="3505200" y="3460633"/>
            <a:ext cx="5232719" cy="1506043"/>
          </a:xfrm>
          <a:prstGeom prst="rect">
            <a:avLst/>
          </a:prstGeom>
        </p:spPr>
      </p:pic>
      <p:grpSp>
        <p:nvGrpSpPr>
          <p:cNvPr id="2" name="Google Shape;628;p51">
            <a:extLst>
              <a:ext uri="{FF2B5EF4-FFF2-40B4-BE49-F238E27FC236}">
                <a16:creationId xmlns:a16="http://schemas.microsoft.com/office/drawing/2014/main" id="{680C5034-9BBC-EEB4-DA29-7306D48A6E71}"/>
              </a:ext>
            </a:extLst>
          </p:cNvPr>
          <p:cNvGrpSpPr/>
          <p:nvPr/>
        </p:nvGrpSpPr>
        <p:grpSpPr>
          <a:xfrm>
            <a:off x="7481153" y="627146"/>
            <a:ext cx="1662847" cy="1225031"/>
            <a:chOff x="4304200" y="4312250"/>
            <a:chExt cx="191325" cy="193700"/>
          </a:xfrm>
        </p:grpSpPr>
        <p:sp>
          <p:nvSpPr>
            <p:cNvPr id="3" name="Google Shape;629;p51">
              <a:extLst>
                <a:ext uri="{FF2B5EF4-FFF2-40B4-BE49-F238E27FC236}">
                  <a16:creationId xmlns:a16="http://schemas.microsoft.com/office/drawing/2014/main" id="{4E711767-5699-A781-6CD4-2BD2221239AA}"/>
                </a:ext>
              </a:extLst>
            </p:cNvPr>
            <p:cNvSpPr/>
            <p:nvPr/>
          </p:nvSpPr>
          <p:spPr>
            <a:xfrm>
              <a:off x="4390025" y="4365900"/>
              <a:ext cx="105500" cy="55400"/>
            </a:xfrm>
            <a:custGeom>
              <a:avLst/>
              <a:gdLst/>
              <a:ahLst/>
              <a:cxnLst/>
              <a:rect l="l" t="t" r="r" b="b"/>
              <a:pathLst>
                <a:path w="4220" h="2216" extrusionOk="0">
                  <a:moveTo>
                    <a:pt x="3481" y="1"/>
                  </a:moveTo>
                  <a:cubicBezTo>
                    <a:pt x="3456" y="1"/>
                    <a:pt x="3432" y="4"/>
                    <a:pt x="3408" y="12"/>
                  </a:cubicBezTo>
                  <a:cubicBezTo>
                    <a:pt x="3247" y="70"/>
                    <a:pt x="3183" y="328"/>
                    <a:pt x="3241" y="631"/>
                  </a:cubicBezTo>
                  <a:lnTo>
                    <a:pt x="1" y="1803"/>
                  </a:lnTo>
                  <a:lnTo>
                    <a:pt x="155" y="2215"/>
                  </a:lnTo>
                  <a:lnTo>
                    <a:pt x="2126" y="1507"/>
                  </a:lnTo>
                  <a:lnTo>
                    <a:pt x="2023" y="1429"/>
                  </a:lnTo>
                  <a:lnTo>
                    <a:pt x="2043" y="1416"/>
                  </a:lnTo>
                  <a:lnTo>
                    <a:pt x="3415" y="901"/>
                  </a:lnTo>
                  <a:cubicBezTo>
                    <a:pt x="3415" y="901"/>
                    <a:pt x="3621" y="1314"/>
                    <a:pt x="3846" y="1314"/>
                  </a:cubicBezTo>
                  <a:cubicBezTo>
                    <a:pt x="3852" y="1314"/>
                    <a:pt x="3859" y="1314"/>
                    <a:pt x="3865" y="1313"/>
                  </a:cubicBezTo>
                  <a:cubicBezTo>
                    <a:pt x="4220" y="1275"/>
                    <a:pt x="3994" y="515"/>
                    <a:pt x="3994" y="489"/>
                  </a:cubicBezTo>
                  <a:cubicBezTo>
                    <a:pt x="3956" y="405"/>
                    <a:pt x="3911" y="328"/>
                    <a:pt x="3859" y="257"/>
                  </a:cubicBezTo>
                  <a:cubicBezTo>
                    <a:pt x="3833" y="225"/>
                    <a:pt x="3807" y="193"/>
                    <a:pt x="3782" y="167"/>
                  </a:cubicBezTo>
                  <a:cubicBezTo>
                    <a:pt x="3684" y="59"/>
                    <a:pt x="3579" y="1"/>
                    <a:pt x="3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30;p51">
              <a:extLst>
                <a:ext uri="{FF2B5EF4-FFF2-40B4-BE49-F238E27FC236}">
                  <a16:creationId xmlns:a16="http://schemas.microsoft.com/office/drawing/2014/main" id="{A1713585-6D10-4CB9-07FB-9F9C6CA9EBD0}"/>
                </a:ext>
              </a:extLst>
            </p:cNvPr>
            <p:cNvSpPr/>
            <p:nvPr/>
          </p:nvSpPr>
          <p:spPr>
            <a:xfrm>
              <a:off x="4483525" y="4382550"/>
              <a:ext cx="5875" cy="5025"/>
            </a:xfrm>
            <a:custGeom>
              <a:avLst/>
              <a:gdLst/>
              <a:ahLst/>
              <a:cxnLst/>
              <a:rect l="l" t="t" r="r" b="b"/>
              <a:pathLst>
                <a:path w="235" h="201" extrusionOk="0">
                  <a:moveTo>
                    <a:pt x="123" y="1"/>
                  </a:moveTo>
                  <a:cubicBezTo>
                    <a:pt x="55" y="1"/>
                    <a:pt x="0" y="81"/>
                    <a:pt x="35" y="151"/>
                  </a:cubicBezTo>
                  <a:cubicBezTo>
                    <a:pt x="56" y="185"/>
                    <a:pt x="91" y="201"/>
                    <a:pt x="126" y="201"/>
                  </a:cubicBezTo>
                  <a:cubicBezTo>
                    <a:pt x="166" y="201"/>
                    <a:pt x="205" y="180"/>
                    <a:pt x="222" y="139"/>
                  </a:cubicBezTo>
                  <a:cubicBezTo>
                    <a:pt x="235" y="81"/>
                    <a:pt x="203" y="23"/>
                    <a:pt x="145" y="3"/>
                  </a:cubicBezTo>
                  <a:cubicBezTo>
                    <a:pt x="138" y="1"/>
                    <a:pt x="130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31;p51">
              <a:extLst>
                <a:ext uri="{FF2B5EF4-FFF2-40B4-BE49-F238E27FC236}">
                  <a16:creationId xmlns:a16="http://schemas.microsoft.com/office/drawing/2014/main" id="{36D3D82F-489E-A6D8-72DA-FEAEF0B87B58}"/>
                </a:ext>
              </a:extLst>
            </p:cNvPr>
            <p:cNvSpPr/>
            <p:nvPr/>
          </p:nvSpPr>
          <p:spPr>
            <a:xfrm>
              <a:off x="4435600" y="4378100"/>
              <a:ext cx="58800" cy="25475"/>
            </a:xfrm>
            <a:custGeom>
              <a:avLst/>
              <a:gdLst/>
              <a:ahLst/>
              <a:cxnLst/>
              <a:rect l="l" t="t" r="r" b="b"/>
              <a:pathLst>
                <a:path w="2352" h="1019" extrusionOk="0">
                  <a:moveTo>
                    <a:pt x="2171" y="1"/>
                  </a:moveTo>
                  <a:cubicBezTo>
                    <a:pt x="2171" y="20"/>
                    <a:pt x="2274" y="387"/>
                    <a:pt x="2223" y="626"/>
                  </a:cubicBezTo>
                  <a:cubicBezTo>
                    <a:pt x="2216" y="600"/>
                    <a:pt x="2210" y="581"/>
                    <a:pt x="2197" y="561"/>
                  </a:cubicBezTo>
                  <a:cubicBezTo>
                    <a:pt x="2178" y="505"/>
                    <a:pt x="2135" y="483"/>
                    <a:pt x="2086" y="483"/>
                  </a:cubicBezTo>
                  <a:cubicBezTo>
                    <a:pt x="1965" y="483"/>
                    <a:pt x="1809" y="619"/>
                    <a:pt x="1901" y="729"/>
                  </a:cubicBezTo>
                  <a:cubicBezTo>
                    <a:pt x="1927" y="774"/>
                    <a:pt x="1965" y="806"/>
                    <a:pt x="2010" y="825"/>
                  </a:cubicBezTo>
                  <a:cubicBezTo>
                    <a:pt x="1785" y="806"/>
                    <a:pt x="1592" y="413"/>
                    <a:pt x="1592" y="413"/>
                  </a:cubicBezTo>
                  <a:lnTo>
                    <a:pt x="522" y="813"/>
                  </a:lnTo>
                  <a:lnTo>
                    <a:pt x="464" y="838"/>
                  </a:lnTo>
                  <a:cubicBezTo>
                    <a:pt x="439" y="845"/>
                    <a:pt x="416" y="849"/>
                    <a:pt x="394" y="849"/>
                  </a:cubicBezTo>
                  <a:cubicBezTo>
                    <a:pt x="203" y="849"/>
                    <a:pt x="162" y="594"/>
                    <a:pt x="162" y="594"/>
                  </a:cubicBezTo>
                  <a:lnTo>
                    <a:pt x="162" y="594"/>
                  </a:lnTo>
                  <a:cubicBezTo>
                    <a:pt x="1" y="916"/>
                    <a:pt x="303" y="1019"/>
                    <a:pt x="303" y="1019"/>
                  </a:cubicBezTo>
                  <a:lnTo>
                    <a:pt x="1572" y="568"/>
                  </a:lnTo>
                  <a:cubicBezTo>
                    <a:pt x="1700" y="800"/>
                    <a:pt x="1874" y="947"/>
                    <a:pt x="2027" y="947"/>
                  </a:cubicBezTo>
                  <a:cubicBezTo>
                    <a:pt x="2052" y="947"/>
                    <a:pt x="2077" y="943"/>
                    <a:pt x="2100" y="935"/>
                  </a:cubicBezTo>
                  <a:cubicBezTo>
                    <a:pt x="2300" y="864"/>
                    <a:pt x="2352" y="490"/>
                    <a:pt x="2210" y="98"/>
                  </a:cubicBezTo>
                  <a:cubicBezTo>
                    <a:pt x="2197" y="65"/>
                    <a:pt x="2184" y="33"/>
                    <a:pt x="21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32;p51">
              <a:extLst>
                <a:ext uri="{FF2B5EF4-FFF2-40B4-BE49-F238E27FC236}">
                  <a16:creationId xmlns:a16="http://schemas.microsoft.com/office/drawing/2014/main" id="{4FD9EF7E-23B7-5E28-7093-C88597EFDAB2}"/>
                </a:ext>
              </a:extLst>
            </p:cNvPr>
            <p:cNvSpPr/>
            <p:nvPr/>
          </p:nvSpPr>
          <p:spPr>
            <a:xfrm>
              <a:off x="4469575" y="4365750"/>
              <a:ext cx="15000" cy="15925"/>
            </a:xfrm>
            <a:custGeom>
              <a:avLst/>
              <a:gdLst/>
              <a:ahLst/>
              <a:cxnLst/>
              <a:rect l="l" t="t" r="r" b="b"/>
              <a:pathLst>
                <a:path w="600" h="637" extrusionOk="0">
                  <a:moveTo>
                    <a:pt x="303" y="0"/>
                  </a:moveTo>
                  <a:cubicBezTo>
                    <a:pt x="278" y="0"/>
                    <a:pt x="255" y="4"/>
                    <a:pt x="233" y="12"/>
                  </a:cubicBezTo>
                  <a:cubicBezTo>
                    <a:pt x="72" y="76"/>
                    <a:pt x="1" y="334"/>
                    <a:pt x="59" y="637"/>
                  </a:cubicBezTo>
                  <a:cubicBezTo>
                    <a:pt x="59" y="592"/>
                    <a:pt x="39" y="76"/>
                    <a:pt x="310" y="70"/>
                  </a:cubicBezTo>
                  <a:cubicBezTo>
                    <a:pt x="318" y="69"/>
                    <a:pt x="326" y="69"/>
                    <a:pt x="333" y="69"/>
                  </a:cubicBezTo>
                  <a:cubicBezTo>
                    <a:pt x="433" y="69"/>
                    <a:pt x="522" y="107"/>
                    <a:pt x="600" y="166"/>
                  </a:cubicBezTo>
                  <a:cubicBezTo>
                    <a:pt x="502" y="59"/>
                    <a:pt x="397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33;p51">
              <a:extLst>
                <a:ext uri="{FF2B5EF4-FFF2-40B4-BE49-F238E27FC236}">
                  <a16:creationId xmlns:a16="http://schemas.microsoft.com/office/drawing/2014/main" id="{AEAC8864-37DD-6869-61CE-1D651C3050E1}"/>
                </a:ext>
              </a:extLst>
            </p:cNvPr>
            <p:cNvSpPr/>
            <p:nvPr/>
          </p:nvSpPr>
          <p:spPr>
            <a:xfrm>
              <a:off x="4386000" y="4312400"/>
              <a:ext cx="36425" cy="105025"/>
            </a:xfrm>
            <a:custGeom>
              <a:avLst/>
              <a:gdLst/>
              <a:ahLst/>
              <a:cxnLst/>
              <a:rect l="l" t="t" r="r" b="b"/>
              <a:pathLst>
                <a:path w="1457" h="4201" extrusionOk="0">
                  <a:moveTo>
                    <a:pt x="645" y="1"/>
                  </a:moveTo>
                  <a:cubicBezTo>
                    <a:pt x="555" y="7"/>
                    <a:pt x="464" y="27"/>
                    <a:pt x="381" y="52"/>
                  </a:cubicBezTo>
                  <a:cubicBezTo>
                    <a:pt x="342" y="65"/>
                    <a:pt x="303" y="78"/>
                    <a:pt x="271" y="97"/>
                  </a:cubicBezTo>
                  <a:cubicBezTo>
                    <a:pt x="110" y="168"/>
                    <a:pt x="1" y="278"/>
                    <a:pt x="7" y="400"/>
                  </a:cubicBezTo>
                  <a:cubicBezTo>
                    <a:pt x="7" y="574"/>
                    <a:pt x="233" y="716"/>
                    <a:pt x="535" y="761"/>
                  </a:cubicBezTo>
                  <a:lnTo>
                    <a:pt x="600" y="4201"/>
                  </a:lnTo>
                  <a:lnTo>
                    <a:pt x="1051" y="4188"/>
                  </a:lnTo>
                  <a:lnTo>
                    <a:pt x="1012" y="2094"/>
                  </a:lnTo>
                  <a:lnTo>
                    <a:pt x="902" y="2172"/>
                  </a:lnTo>
                  <a:lnTo>
                    <a:pt x="896" y="2146"/>
                  </a:lnTo>
                  <a:lnTo>
                    <a:pt x="851" y="677"/>
                  </a:lnTo>
                  <a:cubicBezTo>
                    <a:pt x="851" y="677"/>
                    <a:pt x="1334" y="619"/>
                    <a:pt x="1386" y="387"/>
                  </a:cubicBezTo>
                  <a:cubicBezTo>
                    <a:pt x="1456" y="40"/>
                    <a:pt x="671" y="7"/>
                    <a:pt x="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34;p51">
              <a:extLst>
                <a:ext uri="{FF2B5EF4-FFF2-40B4-BE49-F238E27FC236}">
                  <a16:creationId xmlns:a16="http://schemas.microsoft.com/office/drawing/2014/main" id="{79132E58-4AD5-7769-AC6C-BD266C389BC5}"/>
                </a:ext>
              </a:extLst>
            </p:cNvPr>
            <p:cNvSpPr/>
            <p:nvPr/>
          </p:nvSpPr>
          <p:spPr>
            <a:xfrm>
              <a:off x="4404700" y="4315175"/>
              <a:ext cx="6450" cy="5275"/>
            </a:xfrm>
            <a:custGeom>
              <a:avLst/>
              <a:gdLst/>
              <a:ahLst/>
              <a:cxnLst/>
              <a:rect l="l" t="t" r="r" b="b"/>
              <a:pathLst>
                <a:path w="258" h="211" extrusionOk="0">
                  <a:moveTo>
                    <a:pt x="125" y="1"/>
                  </a:moveTo>
                  <a:cubicBezTo>
                    <a:pt x="90" y="1"/>
                    <a:pt x="56" y="16"/>
                    <a:pt x="32" y="44"/>
                  </a:cubicBezTo>
                  <a:cubicBezTo>
                    <a:pt x="0" y="135"/>
                    <a:pt x="71" y="210"/>
                    <a:pt x="147" y="210"/>
                  </a:cubicBezTo>
                  <a:cubicBezTo>
                    <a:pt x="179" y="210"/>
                    <a:pt x="212" y="197"/>
                    <a:pt x="238" y="167"/>
                  </a:cubicBezTo>
                  <a:cubicBezTo>
                    <a:pt x="257" y="109"/>
                    <a:pt x="238" y="44"/>
                    <a:pt x="187" y="19"/>
                  </a:cubicBezTo>
                  <a:cubicBezTo>
                    <a:pt x="167" y="7"/>
                    <a:pt x="146" y="1"/>
                    <a:pt x="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35;p51">
              <a:extLst>
                <a:ext uri="{FF2B5EF4-FFF2-40B4-BE49-F238E27FC236}">
                  <a16:creationId xmlns:a16="http://schemas.microsoft.com/office/drawing/2014/main" id="{6103E172-C5C0-C05F-2679-92999AED5B4C}"/>
                </a:ext>
              </a:extLst>
            </p:cNvPr>
            <p:cNvSpPr/>
            <p:nvPr/>
          </p:nvSpPr>
          <p:spPr>
            <a:xfrm>
              <a:off x="4400025" y="4312250"/>
              <a:ext cx="23675" cy="55300"/>
            </a:xfrm>
            <a:custGeom>
              <a:avLst/>
              <a:gdLst/>
              <a:ahLst/>
              <a:cxnLst/>
              <a:rect l="l" t="t" r="r" b="b"/>
              <a:pathLst>
                <a:path w="947" h="2212" extrusionOk="0">
                  <a:moveTo>
                    <a:pt x="210" y="0"/>
                  </a:moveTo>
                  <a:cubicBezTo>
                    <a:pt x="202" y="0"/>
                    <a:pt x="195" y="0"/>
                    <a:pt x="187" y="0"/>
                  </a:cubicBezTo>
                  <a:cubicBezTo>
                    <a:pt x="148" y="0"/>
                    <a:pt x="116" y="7"/>
                    <a:pt x="84" y="7"/>
                  </a:cubicBezTo>
                  <a:cubicBezTo>
                    <a:pt x="103" y="13"/>
                    <a:pt x="483" y="33"/>
                    <a:pt x="689" y="155"/>
                  </a:cubicBezTo>
                  <a:lnTo>
                    <a:pt x="618" y="155"/>
                  </a:lnTo>
                  <a:cubicBezTo>
                    <a:pt x="435" y="161"/>
                    <a:pt x="485" y="498"/>
                    <a:pt x="644" y="498"/>
                  </a:cubicBezTo>
                  <a:cubicBezTo>
                    <a:pt x="659" y="498"/>
                    <a:pt x="674" y="496"/>
                    <a:pt x="689" y="490"/>
                  </a:cubicBezTo>
                  <a:cubicBezTo>
                    <a:pt x="734" y="484"/>
                    <a:pt x="779" y="458"/>
                    <a:pt x="812" y="419"/>
                  </a:cubicBezTo>
                  <a:lnTo>
                    <a:pt x="812" y="419"/>
                  </a:lnTo>
                  <a:cubicBezTo>
                    <a:pt x="721" y="625"/>
                    <a:pt x="290" y="683"/>
                    <a:pt x="290" y="683"/>
                  </a:cubicBezTo>
                  <a:lnTo>
                    <a:pt x="322" y="1823"/>
                  </a:lnTo>
                  <a:lnTo>
                    <a:pt x="322" y="1888"/>
                  </a:lnTo>
                  <a:cubicBezTo>
                    <a:pt x="317" y="2078"/>
                    <a:pt x="153" y="2104"/>
                    <a:pt x="61" y="2104"/>
                  </a:cubicBezTo>
                  <a:cubicBezTo>
                    <a:pt x="25" y="2104"/>
                    <a:pt x="0" y="2100"/>
                    <a:pt x="0" y="2100"/>
                  </a:cubicBezTo>
                  <a:lnTo>
                    <a:pt x="0" y="2100"/>
                  </a:lnTo>
                  <a:cubicBezTo>
                    <a:pt x="84" y="2184"/>
                    <a:pt x="162" y="2212"/>
                    <a:pt x="229" y="2212"/>
                  </a:cubicBezTo>
                  <a:cubicBezTo>
                    <a:pt x="362" y="2212"/>
                    <a:pt x="451" y="2100"/>
                    <a:pt x="451" y="2100"/>
                  </a:cubicBezTo>
                  <a:lnTo>
                    <a:pt x="425" y="754"/>
                  </a:lnTo>
                  <a:cubicBezTo>
                    <a:pt x="728" y="696"/>
                    <a:pt x="947" y="548"/>
                    <a:pt x="947" y="374"/>
                  </a:cubicBezTo>
                  <a:cubicBezTo>
                    <a:pt x="941" y="165"/>
                    <a:pt x="618" y="0"/>
                    <a:pt x="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36;p51">
              <a:extLst>
                <a:ext uri="{FF2B5EF4-FFF2-40B4-BE49-F238E27FC236}">
                  <a16:creationId xmlns:a16="http://schemas.microsoft.com/office/drawing/2014/main" id="{D6BCCEA5-E54F-48D6-A1EC-4776E1895B52}"/>
                </a:ext>
              </a:extLst>
            </p:cNvPr>
            <p:cNvSpPr/>
            <p:nvPr/>
          </p:nvSpPr>
          <p:spPr>
            <a:xfrm>
              <a:off x="4386000" y="4314825"/>
              <a:ext cx="13400" cy="16450"/>
            </a:xfrm>
            <a:custGeom>
              <a:avLst/>
              <a:gdLst/>
              <a:ahLst/>
              <a:cxnLst/>
              <a:rect l="l" t="t" r="r" b="b"/>
              <a:pathLst>
                <a:path w="536" h="658" extrusionOk="0">
                  <a:moveTo>
                    <a:pt x="265" y="0"/>
                  </a:moveTo>
                  <a:lnTo>
                    <a:pt x="265" y="0"/>
                  </a:lnTo>
                  <a:cubicBezTo>
                    <a:pt x="104" y="71"/>
                    <a:pt x="1" y="181"/>
                    <a:pt x="1" y="297"/>
                  </a:cubicBezTo>
                  <a:cubicBezTo>
                    <a:pt x="7" y="471"/>
                    <a:pt x="233" y="612"/>
                    <a:pt x="535" y="657"/>
                  </a:cubicBezTo>
                  <a:cubicBezTo>
                    <a:pt x="497" y="645"/>
                    <a:pt x="1" y="496"/>
                    <a:pt x="84" y="239"/>
                  </a:cubicBezTo>
                  <a:cubicBezTo>
                    <a:pt x="117" y="142"/>
                    <a:pt x="181" y="52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7;p51">
              <a:extLst>
                <a:ext uri="{FF2B5EF4-FFF2-40B4-BE49-F238E27FC236}">
                  <a16:creationId xmlns:a16="http://schemas.microsoft.com/office/drawing/2014/main" id="{A29B67F2-1B72-EED2-320D-46038C40795A}"/>
                </a:ext>
              </a:extLst>
            </p:cNvPr>
            <p:cNvSpPr/>
            <p:nvPr/>
          </p:nvSpPr>
          <p:spPr>
            <a:xfrm>
              <a:off x="4393100" y="4421750"/>
              <a:ext cx="67800" cy="71625"/>
            </a:xfrm>
            <a:custGeom>
              <a:avLst/>
              <a:gdLst/>
              <a:ahLst/>
              <a:cxnLst/>
              <a:rect l="l" t="t" r="r" b="b"/>
              <a:pathLst>
                <a:path w="2712" h="2865" extrusionOk="0">
                  <a:moveTo>
                    <a:pt x="277" y="1"/>
                  </a:moveTo>
                  <a:lnTo>
                    <a:pt x="0" y="239"/>
                  </a:lnTo>
                  <a:lnTo>
                    <a:pt x="1127" y="1521"/>
                  </a:lnTo>
                  <a:lnTo>
                    <a:pt x="1159" y="1418"/>
                  </a:lnTo>
                  <a:lnTo>
                    <a:pt x="1172" y="1430"/>
                  </a:lnTo>
                  <a:lnTo>
                    <a:pt x="1978" y="2313"/>
                  </a:lnTo>
                  <a:cubicBezTo>
                    <a:pt x="1978" y="2313"/>
                    <a:pt x="1707" y="2609"/>
                    <a:pt x="1797" y="2777"/>
                  </a:cubicBezTo>
                  <a:cubicBezTo>
                    <a:pt x="1830" y="2840"/>
                    <a:pt x="1886" y="2864"/>
                    <a:pt x="1952" y="2864"/>
                  </a:cubicBezTo>
                  <a:cubicBezTo>
                    <a:pt x="2153" y="2864"/>
                    <a:pt x="2446" y="2638"/>
                    <a:pt x="2461" y="2629"/>
                  </a:cubicBezTo>
                  <a:cubicBezTo>
                    <a:pt x="2512" y="2577"/>
                    <a:pt x="2557" y="2519"/>
                    <a:pt x="2596" y="2461"/>
                  </a:cubicBezTo>
                  <a:cubicBezTo>
                    <a:pt x="2615" y="2429"/>
                    <a:pt x="2628" y="2403"/>
                    <a:pt x="2641" y="2371"/>
                  </a:cubicBezTo>
                  <a:cubicBezTo>
                    <a:pt x="2705" y="2242"/>
                    <a:pt x="2712" y="2120"/>
                    <a:pt x="2647" y="2049"/>
                  </a:cubicBezTo>
                  <a:cubicBezTo>
                    <a:pt x="2608" y="2006"/>
                    <a:pt x="2548" y="1986"/>
                    <a:pt x="2477" y="1986"/>
                  </a:cubicBezTo>
                  <a:cubicBezTo>
                    <a:pt x="2375" y="1986"/>
                    <a:pt x="2250" y="2027"/>
                    <a:pt x="2126" y="2107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38;p51">
              <a:extLst>
                <a:ext uri="{FF2B5EF4-FFF2-40B4-BE49-F238E27FC236}">
                  <a16:creationId xmlns:a16="http://schemas.microsoft.com/office/drawing/2014/main" id="{1FAF230E-32A7-9399-1456-C726441953E6}"/>
                </a:ext>
              </a:extLst>
            </p:cNvPr>
            <p:cNvSpPr/>
            <p:nvPr/>
          </p:nvSpPr>
          <p:spPr>
            <a:xfrm>
              <a:off x="4445750" y="4485125"/>
              <a:ext cx="4700" cy="4125"/>
            </a:xfrm>
            <a:custGeom>
              <a:avLst/>
              <a:gdLst/>
              <a:ahLst/>
              <a:cxnLst/>
              <a:rect l="l" t="t" r="r" b="b"/>
              <a:pathLst>
                <a:path w="188" h="165" extrusionOk="0">
                  <a:moveTo>
                    <a:pt x="108" y="0"/>
                  </a:moveTo>
                  <a:cubicBezTo>
                    <a:pt x="86" y="0"/>
                    <a:pt x="63" y="9"/>
                    <a:pt x="45" y="29"/>
                  </a:cubicBezTo>
                  <a:cubicBezTo>
                    <a:pt x="0" y="81"/>
                    <a:pt x="39" y="158"/>
                    <a:pt x="103" y="164"/>
                  </a:cubicBezTo>
                  <a:cubicBezTo>
                    <a:pt x="155" y="158"/>
                    <a:pt x="187" y="113"/>
                    <a:pt x="187" y="68"/>
                  </a:cubicBezTo>
                  <a:cubicBezTo>
                    <a:pt x="179" y="24"/>
                    <a:pt x="144" y="0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39;p51">
              <a:extLst>
                <a:ext uri="{FF2B5EF4-FFF2-40B4-BE49-F238E27FC236}">
                  <a16:creationId xmlns:a16="http://schemas.microsoft.com/office/drawing/2014/main" id="{9E21657B-470B-0480-6A02-E2AD275159A8}"/>
                </a:ext>
              </a:extLst>
            </p:cNvPr>
            <p:cNvSpPr/>
            <p:nvPr/>
          </p:nvSpPr>
          <p:spPr>
            <a:xfrm>
              <a:off x="4420975" y="4453900"/>
              <a:ext cx="33650" cy="40800"/>
            </a:xfrm>
            <a:custGeom>
              <a:avLst/>
              <a:gdLst/>
              <a:ahLst/>
              <a:cxnLst/>
              <a:rect l="l" t="t" r="r" b="b"/>
              <a:pathLst>
                <a:path w="1346" h="1632" extrusionOk="0">
                  <a:moveTo>
                    <a:pt x="242" y="0"/>
                  </a:moveTo>
                  <a:cubicBezTo>
                    <a:pt x="1" y="0"/>
                    <a:pt x="12" y="235"/>
                    <a:pt x="12" y="235"/>
                  </a:cubicBezTo>
                  <a:lnTo>
                    <a:pt x="740" y="1059"/>
                  </a:lnTo>
                  <a:cubicBezTo>
                    <a:pt x="579" y="1252"/>
                    <a:pt x="521" y="1459"/>
                    <a:pt x="618" y="1568"/>
                  </a:cubicBezTo>
                  <a:cubicBezTo>
                    <a:pt x="657" y="1611"/>
                    <a:pt x="716" y="1632"/>
                    <a:pt x="787" y="1632"/>
                  </a:cubicBezTo>
                  <a:cubicBezTo>
                    <a:pt x="927" y="1632"/>
                    <a:pt x="1114" y="1550"/>
                    <a:pt x="1281" y="1401"/>
                  </a:cubicBezTo>
                  <a:cubicBezTo>
                    <a:pt x="1307" y="1381"/>
                    <a:pt x="1326" y="1362"/>
                    <a:pt x="1346" y="1343"/>
                  </a:cubicBezTo>
                  <a:lnTo>
                    <a:pt x="1346" y="1343"/>
                  </a:lnTo>
                  <a:cubicBezTo>
                    <a:pt x="1333" y="1349"/>
                    <a:pt x="1082" y="1536"/>
                    <a:pt x="888" y="1568"/>
                  </a:cubicBezTo>
                  <a:cubicBezTo>
                    <a:pt x="901" y="1562"/>
                    <a:pt x="920" y="1549"/>
                    <a:pt x="933" y="1529"/>
                  </a:cubicBezTo>
                  <a:cubicBezTo>
                    <a:pt x="1026" y="1446"/>
                    <a:pt x="896" y="1307"/>
                    <a:pt x="795" y="1307"/>
                  </a:cubicBezTo>
                  <a:cubicBezTo>
                    <a:pt x="762" y="1307"/>
                    <a:pt x="733" y="1321"/>
                    <a:pt x="714" y="1355"/>
                  </a:cubicBezTo>
                  <a:cubicBezTo>
                    <a:pt x="689" y="1388"/>
                    <a:pt x="676" y="1426"/>
                    <a:pt x="676" y="1465"/>
                  </a:cubicBezTo>
                  <a:cubicBezTo>
                    <a:pt x="618" y="1291"/>
                    <a:pt x="863" y="1027"/>
                    <a:pt x="863" y="1027"/>
                  </a:cubicBezTo>
                  <a:lnTo>
                    <a:pt x="238" y="338"/>
                  </a:lnTo>
                  <a:lnTo>
                    <a:pt x="206" y="299"/>
                  </a:lnTo>
                  <a:cubicBezTo>
                    <a:pt x="70" y="132"/>
                    <a:pt x="289" y="3"/>
                    <a:pt x="289" y="3"/>
                  </a:cubicBezTo>
                  <a:cubicBezTo>
                    <a:pt x="273" y="1"/>
                    <a:pt x="257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40;p51">
              <a:extLst>
                <a:ext uri="{FF2B5EF4-FFF2-40B4-BE49-F238E27FC236}">
                  <a16:creationId xmlns:a16="http://schemas.microsoft.com/office/drawing/2014/main" id="{EA852AE4-1C3B-F104-DABE-A60A6C424B5B}"/>
                </a:ext>
              </a:extLst>
            </p:cNvPr>
            <p:cNvSpPr/>
            <p:nvPr/>
          </p:nvSpPr>
          <p:spPr>
            <a:xfrm>
              <a:off x="4446400" y="4471225"/>
              <a:ext cx="14500" cy="9650"/>
            </a:xfrm>
            <a:custGeom>
              <a:avLst/>
              <a:gdLst/>
              <a:ahLst/>
              <a:cxnLst/>
              <a:rect l="l" t="t" r="r" b="b"/>
              <a:pathLst>
                <a:path w="580" h="386" extrusionOk="0">
                  <a:moveTo>
                    <a:pt x="350" y="0"/>
                  </a:moveTo>
                  <a:cubicBezTo>
                    <a:pt x="250" y="0"/>
                    <a:pt x="125" y="42"/>
                    <a:pt x="0" y="121"/>
                  </a:cubicBezTo>
                  <a:cubicBezTo>
                    <a:pt x="20" y="113"/>
                    <a:pt x="176" y="45"/>
                    <a:pt x="310" y="45"/>
                  </a:cubicBezTo>
                  <a:cubicBezTo>
                    <a:pt x="391" y="45"/>
                    <a:pt x="465" y="70"/>
                    <a:pt x="496" y="147"/>
                  </a:cubicBezTo>
                  <a:cubicBezTo>
                    <a:pt x="535" y="224"/>
                    <a:pt x="535" y="308"/>
                    <a:pt x="515" y="385"/>
                  </a:cubicBezTo>
                  <a:cubicBezTo>
                    <a:pt x="573" y="257"/>
                    <a:pt x="580" y="134"/>
                    <a:pt x="515" y="63"/>
                  </a:cubicBezTo>
                  <a:cubicBezTo>
                    <a:pt x="478" y="21"/>
                    <a:pt x="420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41;p51">
              <a:extLst>
                <a:ext uri="{FF2B5EF4-FFF2-40B4-BE49-F238E27FC236}">
                  <a16:creationId xmlns:a16="http://schemas.microsoft.com/office/drawing/2014/main" id="{AAE5C53D-66AF-D5BA-1082-59683419A192}"/>
                </a:ext>
              </a:extLst>
            </p:cNvPr>
            <p:cNvSpPr/>
            <p:nvPr/>
          </p:nvSpPr>
          <p:spPr>
            <a:xfrm>
              <a:off x="4420150" y="4423350"/>
              <a:ext cx="53325" cy="21225"/>
            </a:xfrm>
            <a:custGeom>
              <a:avLst/>
              <a:gdLst/>
              <a:ahLst/>
              <a:cxnLst/>
              <a:rect l="l" t="t" r="r" b="b"/>
              <a:pathLst>
                <a:path w="2133" h="849" extrusionOk="0">
                  <a:moveTo>
                    <a:pt x="45" y="1"/>
                  </a:moveTo>
                  <a:lnTo>
                    <a:pt x="0" y="226"/>
                  </a:lnTo>
                  <a:lnTo>
                    <a:pt x="1044" y="452"/>
                  </a:lnTo>
                  <a:lnTo>
                    <a:pt x="1018" y="387"/>
                  </a:lnTo>
                  <a:lnTo>
                    <a:pt x="1031" y="387"/>
                  </a:lnTo>
                  <a:lnTo>
                    <a:pt x="1765" y="536"/>
                  </a:lnTo>
                  <a:cubicBezTo>
                    <a:pt x="1765" y="536"/>
                    <a:pt x="1739" y="787"/>
                    <a:pt x="1849" y="838"/>
                  </a:cubicBezTo>
                  <a:cubicBezTo>
                    <a:pt x="1863" y="845"/>
                    <a:pt x="1878" y="849"/>
                    <a:pt x="1891" y="849"/>
                  </a:cubicBezTo>
                  <a:cubicBezTo>
                    <a:pt x="2029" y="849"/>
                    <a:pt x="2120" y="528"/>
                    <a:pt x="2126" y="516"/>
                  </a:cubicBezTo>
                  <a:cubicBezTo>
                    <a:pt x="2132" y="471"/>
                    <a:pt x="2132" y="426"/>
                    <a:pt x="2132" y="381"/>
                  </a:cubicBezTo>
                  <a:cubicBezTo>
                    <a:pt x="2126" y="362"/>
                    <a:pt x="2126" y="336"/>
                    <a:pt x="2119" y="317"/>
                  </a:cubicBezTo>
                  <a:cubicBezTo>
                    <a:pt x="2106" y="233"/>
                    <a:pt x="2061" y="168"/>
                    <a:pt x="2003" y="156"/>
                  </a:cubicBezTo>
                  <a:cubicBezTo>
                    <a:pt x="1995" y="154"/>
                    <a:pt x="1987" y="153"/>
                    <a:pt x="1979" y="153"/>
                  </a:cubicBezTo>
                  <a:cubicBezTo>
                    <a:pt x="1896" y="153"/>
                    <a:pt x="1811" y="240"/>
                    <a:pt x="1759" y="375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42;p51">
              <a:extLst>
                <a:ext uri="{FF2B5EF4-FFF2-40B4-BE49-F238E27FC236}">
                  <a16:creationId xmlns:a16="http://schemas.microsoft.com/office/drawing/2014/main" id="{2FC65AEA-BBC5-A77E-2674-24785290F7CA}"/>
                </a:ext>
              </a:extLst>
            </p:cNvPr>
            <p:cNvSpPr/>
            <p:nvPr/>
          </p:nvSpPr>
          <p:spPr>
            <a:xfrm>
              <a:off x="4467925" y="4437375"/>
              <a:ext cx="3825" cy="2525"/>
            </a:xfrm>
            <a:custGeom>
              <a:avLst/>
              <a:gdLst/>
              <a:ahLst/>
              <a:cxnLst/>
              <a:rect l="l" t="t" r="r" b="b"/>
              <a:pathLst>
                <a:path w="153" h="101" extrusionOk="0">
                  <a:moveTo>
                    <a:pt x="66" y="0"/>
                  </a:moveTo>
                  <a:cubicBezTo>
                    <a:pt x="56" y="0"/>
                    <a:pt x="47" y="4"/>
                    <a:pt x="41" y="13"/>
                  </a:cubicBezTo>
                  <a:cubicBezTo>
                    <a:pt x="1" y="43"/>
                    <a:pt x="46" y="100"/>
                    <a:pt x="84" y="100"/>
                  </a:cubicBezTo>
                  <a:cubicBezTo>
                    <a:pt x="94" y="100"/>
                    <a:pt x="105" y="96"/>
                    <a:pt x="112" y="84"/>
                  </a:cubicBezTo>
                  <a:cubicBezTo>
                    <a:pt x="153" y="58"/>
                    <a:pt x="104" y="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43;p51">
              <a:extLst>
                <a:ext uri="{FF2B5EF4-FFF2-40B4-BE49-F238E27FC236}">
                  <a16:creationId xmlns:a16="http://schemas.microsoft.com/office/drawing/2014/main" id="{CA8B074D-954E-3D55-B3BA-D79D19F2A2A1}"/>
                </a:ext>
              </a:extLst>
            </p:cNvPr>
            <p:cNvSpPr/>
            <p:nvPr/>
          </p:nvSpPr>
          <p:spPr>
            <a:xfrm>
              <a:off x="4444625" y="4429150"/>
              <a:ext cx="28675" cy="16850"/>
            </a:xfrm>
            <a:custGeom>
              <a:avLst/>
              <a:gdLst/>
              <a:ahLst/>
              <a:cxnLst/>
              <a:rect l="l" t="t" r="r" b="b"/>
              <a:pathLst>
                <a:path w="1147" h="674" extrusionOk="0">
                  <a:moveTo>
                    <a:pt x="116" y="1"/>
                  </a:moveTo>
                  <a:lnTo>
                    <a:pt x="116" y="1"/>
                  </a:lnTo>
                  <a:cubicBezTo>
                    <a:pt x="26" y="39"/>
                    <a:pt x="0" y="149"/>
                    <a:pt x="65" y="220"/>
                  </a:cubicBezTo>
                  <a:lnTo>
                    <a:pt x="735" y="368"/>
                  </a:lnTo>
                  <a:cubicBezTo>
                    <a:pt x="722" y="529"/>
                    <a:pt x="773" y="651"/>
                    <a:pt x="863" y="671"/>
                  </a:cubicBezTo>
                  <a:cubicBezTo>
                    <a:pt x="871" y="673"/>
                    <a:pt x="879" y="674"/>
                    <a:pt x="887" y="674"/>
                  </a:cubicBezTo>
                  <a:cubicBezTo>
                    <a:pt x="985" y="674"/>
                    <a:pt x="1092" y="533"/>
                    <a:pt x="1134" y="342"/>
                  </a:cubicBezTo>
                  <a:cubicBezTo>
                    <a:pt x="1140" y="323"/>
                    <a:pt x="1147" y="304"/>
                    <a:pt x="1147" y="284"/>
                  </a:cubicBezTo>
                  <a:lnTo>
                    <a:pt x="1147" y="284"/>
                  </a:lnTo>
                  <a:cubicBezTo>
                    <a:pt x="1115" y="387"/>
                    <a:pt x="1063" y="484"/>
                    <a:pt x="999" y="574"/>
                  </a:cubicBezTo>
                  <a:cubicBezTo>
                    <a:pt x="1005" y="561"/>
                    <a:pt x="1005" y="548"/>
                    <a:pt x="1005" y="535"/>
                  </a:cubicBezTo>
                  <a:cubicBezTo>
                    <a:pt x="1018" y="482"/>
                    <a:pt x="968" y="455"/>
                    <a:pt x="918" y="455"/>
                  </a:cubicBezTo>
                  <a:cubicBezTo>
                    <a:pt x="872" y="455"/>
                    <a:pt x="825" y="479"/>
                    <a:pt x="831" y="529"/>
                  </a:cubicBezTo>
                  <a:cubicBezTo>
                    <a:pt x="831" y="555"/>
                    <a:pt x="838" y="581"/>
                    <a:pt x="851" y="600"/>
                  </a:cubicBezTo>
                  <a:cubicBezTo>
                    <a:pt x="760" y="529"/>
                    <a:pt x="786" y="310"/>
                    <a:pt x="786" y="310"/>
                  </a:cubicBezTo>
                  <a:lnTo>
                    <a:pt x="213" y="194"/>
                  </a:lnTo>
                  <a:lnTo>
                    <a:pt x="181" y="188"/>
                  </a:lnTo>
                  <a:cubicBezTo>
                    <a:pt x="52" y="149"/>
                    <a:pt x="116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44;p51">
              <a:extLst>
                <a:ext uri="{FF2B5EF4-FFF2-40B4-BE49-F238E27FC236}">
                  <a16:creationId xmlns:a16="http://schemas.microsoft.com/office/drawing/2014/main" id="{C0F19683-C100-C3D3-34BE-C11D8AD8AED1}"/>
                </a:ext>
              </a:extLst>
            </p:cNvPr>
            <p:cNvSpPr/>
            <p:nvPr/>
          </p:nvSpPr>
          <p:spPr>
            <a:xfrm>
              <a:off x="4464100" y="4427150"/>
              <a:ext cx="9050" cy="5575"/>
            </a:xfrm>
            <a:custGeom>
              <a:avLst/>
              <a:gdLst/>
              <a:ahLst/>
              <a:cxnLst/>
              <a:rect l="l" t="t" r="r" b="b"/>
              <a:pathLst>
                <a:path w="362" h="223" extrusionOk="0">
                  <a:moveTo>
                    <a:pt x="221" y="1"/>
                  </a:moveTo>
                  <a:cubicBezTo>
                    <a:pt x="138" y="1"/>
                    <a:pt x="53" y="88"/>
                    <a:pt x="1" y="223"/>
                  </a:cubicBezTo>
                  <a:cubicBezTo>
                    <a:pt x="12" y="206"/>
                    <a:pt x="116" y="37"/>
                    <a:pt x="220" y="37"/>
                  </a:cubicBezTo>
                  <a:cubicBezTo>
                    <a:pt x="235" y="37"/>
                    <a:pt x="250" y="40"/>
                    <a:pt x="265" y="49"/>
                  </a:cubicBezTo>
                  <a:cubicBezTo>
                    <a:pt x="310" y="74"/>
                    <a:pt x="342" y="119"/>
                    <a:pt x="361" y="171"/>
                  </a:cubicBezTo>
                  <a:cubicBezTo>
                    <a:pt x="342" y="81"/>
                    <a:pt x="303" y="16"/>
                    <a:pt x="245" y="4"/>
                  </a:cubicBezTo>
                  <a:cubicBezTo>
                    <a:pt x="237" y="2"/>
                    <a:pt x="229" y="1"/>
                    <a:pt x="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45;p51">
              <a:extLst>
                <a:ext uri="{FF2B5EF4-FFF2-40B4-BE49-F238E27FC236}">
                  <a16:creationId xmlns:a16="http://schemas.microsoft.com/office/drawing/2014/main" id="{DB049ABC-AA5C-417C-9C8B-E15CC58ABC05}"/>
                </a:ext>
              </a:extLst>
            </p:cNvPr>
            <p:cNvSpPr/>
            <p:nvPr/>
          </p:nvSpPr>
          <p:spPr>
            <a:xfrm>
              <a:off x="4410325" y="4348150"/>
              <a:ext cx="48325" cy="41100"/>
            </a:xfrm>
            <a:custGeom>
              <a:avLst/>
              <a:gdLst/>
              <a:ahLst/>
              <a:cxnLst/>
              <a:rect l="l" t="t" r="r" b="b"/>
              <a:pathLst>
                <a:path w="1933" h="1644" extrusionOk="0">
                  <a:moveTo>
                    <a:pt x="1424" y="1"/>
                  </a:moveTo>
                  <a:cubicBezTo>
                    <a:pt x="1390" y="1"/>
                    <a:pt x="1357" y="9"/>
                    <a:pt x="1327" y="27"/>
                  </a:cubicBezTo>
                  <a:cubicBezTo>
                    <a:pt x="1263" y="85"/>
                    <a:pt x="1276" y="220"/>
                    <a:pt x="1353" y="355"/>
                  </a:cubicBezTo>
                  <a:lnTo>
                    <a:pt x="0" y="1469"/>
                  </a:lnTo>
                  <a:lnTo>
                    <a:pt x="148" y="1643"/>
                  </a:lnTo>
                  <a:lnTo>
                    <a:pt x="966" y="967"/>
                  </a:lnTo>
                  <a:lnTo>
                    <a:pt x="902" y="948"/>
                  </a:lnTo>
                  <a:lnTo>
                    <a:pt x="915" y="935"/>
                  </a:lnTo>
                  <a:lnTo>
                    <a:pt x="1482" y="452"/>
                  </a:lnTo>
                  <a:cubicBezTo>
                    <a:pt x="1482" y="452"/>
                    <a:pt x="1619" y="584"/>
                    <a:pt x="1726" y="584"/>
                  </a:cubicBezTo>
                  <a:cubicBezTo>
                    <a:pt x="1742" y="584"/>
                    <a:pt x="1757" y="581"/>
                    <a:pt x="1772" y="574"/>
                  </a:cubicBezTo>
                  <a:cubicBezTo>
                    <a:pt x="1933" y="490"/>
                    <a:pt x="1694" y="168"/>
                    <a:pt x="1688" y="155"/>
                  </a:cubicBezTo>
                  <a:cubicBezTo>
                    <a:pt x="1656" y="123"/>
                    <a:pt x="1623" y="91"/>
                    <a:pt x="1585" y="65"/>
                  </a:cubicBezTo>
                  <a:cubicBezTo>
                    <a:pt x="1566" y="59"/>
                    <a:pt x="1553" y="46"/>
                    <a:pt x="1533" y="33"/>
                  </a:cubicBezTo>
                  <a:cubicBezTo>
                    <a:pt x="1502" y="12"/>
                    <a:pt x="1463" y="1"/>
                    <a:pt x="14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46;p51">
              <a:extLst>
                <a:ext uri="{FF2B5EF4-FFF2-40B4-BE49-F238E27FC236}">
                  <a16:creationId xmlns:a16="http://schemas.microsoft.com/office/drawing/2014/main" id="{E6742283-195F-5BDD-52A8-368A9CF6AEF1}"/>
                </a:ext>
              </a:extLst>
            </p:cNvPr>
            <p:cNvSpPr/>
            <p:nvPr/>
          </p:nvSpPr>
          <p:spPr>
            <a:xfrm>
              <a:off x="4450425" y="4354600"/>
              <a:ext cx="3225" cy="3075"/>
            </a:xfrm>
            <a:custGeom>
              <a:avLst/>
              <a:gdLst/>
              <a:ahLst/>
              <a:cxnLst/>
              <a:rect l="l" t="t" r="r" b="b"/>
              <a:pathLst>
                <a:path w="129" h="123" extrusionOk="0">
                  <a:moveTo>
                    <a:pt x="65" y="0"/>
                  </a:moveTo>
                  <a:cubicBezTo>
                    <a:pt x="0" y="20"/>
                    <a:pt x="13" y="116"/>
                    <a:pt x="84" y="123"/>
                  </a:cubicBezTo>
                  <a:cubicBezTo>
                    <a:pt x="110" y="116"/>
                    <a:pt x="129" y="84"/>
                    <a:pt x="123" y="52"/>
                  </a:cubicBezTo>
                  <a:cubicBezTo>
                    <a:pt x="123" y="26"/>
                    <a:pt x="97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47;p51">
              <a:extLst>
                <a:ext uri="{FF2B5EF4-FFF2-40B4-BE49-F238E27FC236}">
                  <a16:creationId xmlns:a16="http://schemas.microsoft.com/office/drawing/2014/main" id="{17863AB7-B70C-46F6-A51F-9F35433289AE}"/>
                </a:ext>
              </a:extLst>
            </p:cNvPr>
            <p:cNvSpPr/>
            <p:nvPr/>
          </p:nvSpPr>
          <p:spPr>
            <a:xfrm>
              <a:off x="4430450" y="4352025"/>
              <a:ext cx="27400" cy="20325"/>
            </a:xfrm>
            <a:custGeom>
              <a:avLst/>
              <a:gdLst/>
              <a:ahLst/>
              <a:cxnLst/>
              <a:rect l="l" t="t" r="r" b="b"/>
              <a:pathLst>
                <a:path w="1096" h="813" extrusionOk="0">
                  <a:moveTo>
                    <a:pt x="883" y="0"/>
                  </a:moveTo>
                  <a:cubicBezTo>
                    <a:pt x="947" y="84"/>
                    <a:pt x="992" y="187"/>
                    <a:pt x="1018" y="290"/>
                  </a:cubicBezTo>
                  <a:cubicBezTo>
                    <a:pt x="1012" y="277"/>
                    <a:pt x="1005" y="271"/>
                    <a:pt x="992" y="265"/>
                  </a:cubicBezTo>
                  <a:cubicBezTo>
                    <a:pt x="973" y="245"/>
                    <a:pt x="949" y="236"/>
                    <a:pt x="925" y="236"/>
                  </a:cubicBezTo>
                  <a:cubicBezTo>
                    <a:pt x="901" y="236"/>
                    <a:pt x="876" y="245"/>
                    <a:pt x="857" y="265"/>
                  </a:cubicBezTo>
                  <a:cubicBezTo>
                    <a:pt x="831" y="303"/>
                    <a:pt x="838" y="361"/>
                    <a:pt x="883" y="393"/>
                  </a:cubicBezTo>
                  <a:cubicBezTo>
                    <a:pt x="902" y="413"/>
                    <a:pt x="922" y="419"/>
                    <a:pt x="947" y="426"/>
                  </a:cubicBezTo>
                  <a:cubicBezTo>
                    <a:pt x="937" y="428"/>
                    <a:pt x="927" y="430"/>
                    <a:pt x="916" y="430"/>
                  </a:cubicBezTo>
                  <a:cubicBezTo>
                    <a:pt x="810" y="430"/>
                    <a:pt x="677" y="297"/>
                    <a:pt x="677" y="297"/>
                  </a:cubicBezTo>
                  <a:lnTo>
                    <a:pt x="232" y="670"/>
                  </a:lnTo>
                  <a:lnTo>
                    <a:pt x="207" y="696"/>
                  </a:lnTo>
                  <a:cubicBezTo>
                    <a:pt x="184" y="713"/>
                    <a:pt x="163" y="719"/>
                    <a:pt x="144" y="719"/>
                  </a:cubicBezTo>
                  <a:cubicBezTo>
                    <a:pt x="71" y="719"/>
                    <a:pt x="20" y="632"/>
                    <a:pt x="20" y="632"/>
                  </a:cubicBezTo>
                  <a:lnTo>
                    <a:pt x="20" y="632"/>
                  </a:lnTo>
                  <a:cubicBezTo>
                    <a:pt x="0" y="722"/>
                    <a:pt x="71" y="812"/>
                    <a:pt x="161" y="812"/>
                  </a:cubicBezTo>
                  <a:lnTo>
                    <a:pt x="696" y="374"/>
                  </a:lnTo>
                  <a:cubicBezTo>
                    <a:pt x="775" y="444"/>
                    <a:pt x="861" y="485"/>
                    <a:pt x="929" y="485"/>
                  </a:cubicBezTo>
                  <a:cubicBezTo>
                    <a:pt x="961" y="485"/>
                    <a:pt x="989" y="476"/>
                    <a:pt x="1012" y="458"/>
                  </a:cubicBezTo>
                  <a:cubicBezTo>
                    <a:pt x="1095" y="393"/>
                    <a:pt x="1057" y="200"/>
                    <a:pt x="922" y="39"/>
                  </a:cubicBezTo>
                  <a:cubicBezTo>
                    <a:pt x="909" y="26"/>
                    <a:pt x="896" y="13"/>
                    <a:pt x="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48;p51">
              <a:extLst>
                <a:ext uri="{FF2B5EF4-FFF2-40B4-BE49-F238E27FC236}">
                  <a16:creationId xmlns:a16="http://schemas.microsoft.com/office/drawing/2014/main" id="{8ABE0A3F-47A7-E1A8-6164-376978AA66E0}"/>
                </a:ext>
              </a:extLst>
            </p:cNvPr>
            <p:cNvSpPr/>
            <p:nvPr/>
          </p:nvSpPr>
          <p:spPr>
            <a:xfrm>
              <a:off x="4441550" y="4348150"/>
              <a:ext cx="7125" cy="8900"/>
            </a:xfrm>
            <a:custGeom>
              <a:avLst/>
              <a:gdLst/>
              <a:ahLst/>
              <a:cxnLst/>
              <a:rect l="l" t="t" r="r" b="b"/>
              <a:pathLst>
                <a:path w="285" h="356" extrusionOk="0">
                  <a:moveTo>
                    <a:pt x="172" y="1"/>
                  </a:moveTo>
                  <a:cubicBezTo>
                    <a:pt x="140" y="1"/>
                    <a:pt x="108" y="9"/>
                    <a:pt x="78" y="27"/>
                  </a:cubicBezTo>
                  <a:cubicBezTo>
                    <a:pt x="14" y="85"/>
                    <a:pt x="27" y="213"/>
                    <a:pt x="104" y="355"/>
                  </a:cubicBezTo>
                  <a:cubicBezTo>
                    <a:pt x="97" y="329"/>
                    <a:pt x="1" y="85"/>
                    <a:pt x="130" y="39"/>
                  </a:cubicBezTo>
                  <a:cubicBezTo>
                    <a:pt x="156" y="28"/>
                    <a:pt x="186" y="21"/>
                    <a:pt x="218" y="21"/>
                  </a:cubicBezTo>
                  <a:cubicBezTo>
                    <a:pt x="240" y="21"/>
                    <a:pt x="263" y="25"/>
                    <a:pt x="284" y="33"/>
                  </a:cubicBezTo>
                  <a:cubicBezTo>
                    <a:pt x="249" y="12"/>
                    <a:pt x="211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49;p51">
              <a:extLst>
                <a:ext uri="{FF2B5EF4-FFF2-40B4-BE49-F238E27FC236}">
                  <a16:creationId xmlns:a16="http://schemas.microsoft.com/office/drawing/2014/main" id="{129E6AEB-2F7D-45D6-762C-7BD498A84570}"/>
                </a:ext>
              </a:extLst>
            </p:cNvPr>
            <p:cNvSpPr/>
            <p:nvPr/>
          </p:nvSpPr>
          <p:spPr>
            <a:xfrm>
              <a:off x="4304200" y="4418375"/>
              <a:ext cx="66850" cy="39700"/>
            </a:xfrm>
            <a:custGeom>
              <a:avLst/>
              <a:gdLst/>
              <a:ahLst/>
              <a:cxnLst/>
              <a:rect l="l" t="t" r="r" b="b"/>
              <a:pathLst>
                <a:path w="2674" h="1588" extrusionOk="0">
                  <a:moveTo>
                    <a:pt x="2558" y="0"/>
                  </a:moveTo>
                  <a:lnTo>
                    <a:pt x="1327" y="548"/>
                  </a:lnTo>
                  <a:lnTo>
                    <a:pt x="1398" y="599"/>
                  </a:lnTo>
                  <a:lnTo>
                    <a:pt x="1385" y="606"/>
                  </a:lnTo>
                  <a:lnTo>
                    <a:pt x="529" y="1005"/>
                  </a:lnTo>
                  <a:cubicBezTo>
                    <a:pt x="529" y="1005"/>
                    <a:pt x="382" y="759"/>
                    <a:pt x="245" y="759"/>
                  </a:cubicBezTo>
                  <a:cubicBezTo>
                    <a:pt x="239" y="759"/>
                    <a:pt x="232" y="759"/>
                    <a:pt x="226" y="760"/>
                  </a:cubicBezTo>
                  <a:cubicBezTo>
                    <a:pt x="0" y="805"/>
                    <a:pt x="181" y="1276"/>
                    <a:pt x="181" y="1295"/>
                  </a:cubicBezTo>
                  <a:cubicBezTo>
                    <a:pt x="207" y="1346"/>
                    <a:pt x="239" y="1392"/>
                    <a:pt x="277" y="1437"/>
                  </a:cubicBezTo>
                  <a:cubicBezTo>
                    <a:pt x="297" y="1456"/>
                    <a:pt x="316" y="1475"/>
                    <a:pt x="335" y="1495"/>
                  </a:cubicBezTo>
                  <a:cubicBezTo>
                    <a:pt x="398" y="1558"/>
                    <a:pt x="465" y="1588"/>
                    <a:pt x="522" y="1588"/>
                  </a:cubicBezTo>
                  <a:cubicBezTo>
                    <a:pt x="540" y="1588"/>
                    <a:pt x="558" y="1585"/>
                    <a:pt x="574" y="1578"/>
                  </a:cubicBezTo>
                  <a:cubicBezTo>
                    <a:pt x="677" y="1533"/>
                    <a:pt x="703" y="1359"/>
                    <a:pt x="657" y="1173"/>
                  </a:cubicBezTo>
                  <a:lnTo>
                    <a:pt x="2674" y="264"/>
                  </a:lnTo>
                  <a:lnTo>
                    <a:pt x="25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50;p51">
              <a:extLst>
                <a:ext uri="{FF2B5EF4-FFF2-40B4-BE49-F238E27FC236}">
                  <a16:creationId xmlns:a16="http://schemas.microsoft.com/office/drawing/2014/main" id="{05705117-CC70-16E0-CE55-92B8C999187B}"/>
                </a:ext>
              </a:extLst>
            </p:cNvPr>
            <p:cNvSpPr/>
            <p:nvPr/>
          </p:nvSpPr>
          <p:spPr>
            <a:xfrm>
              <a:off x="4308700" y="4444450"/>
              <a:ext cx="3700" cy="3275"/>
            </a:xfrm>
            <a:custGeom>
              <a:avLst/>
              <a:gdLst/>
              <a:ahLst/>
              <a:cxnLst/>
              <a:rect l="l" t="t" r="r" b="b"/>
              <a:pathLst>
                <a:path w="148" h="131" extrusionOk="0">
                  <a:moveTo>
                    <a:pt x="67" y="0"/>
                  </a:moveTo>
                  <a:cubicBezTo>
                    <a:pt x="40" y="0"/>
                    <a:pt x="14" y="17"/>
                    <a:pt x="7" y="46"/>
                  </a:cubicBezTo>
                  <a:cubicBezTo>
                    <a:pt x="1" y="84"/>
                    <a:pt x="27" y="117"/>
                    <a:pt x="59" y="130"/>
                  </a:cubicBezTo>
                  <a:cubicBezTo>
                    <a:pt x="62" y="130"/>
                    <a:pt x="65" y="130"/>
                    <a:pt x="68" y="130"/>
                  </a:cubicBezTo>
                  <a:cubicBezTo>
                    <a:pt x="120" y="130"/>
                    <a:pt x="148" y="76"/>
                    <a:pt x="123" y="33"/>
                  </a:cubicBezTo>
                  <a:cubicBezTo>
                    <a:pt x="109" y="10"/>
                    <a:pt x="88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51;p51">
              <a:extLst>
                <a:ext uri="{FF2B5EF4-FFF2-40B4-BE49-F238E27FC236}">
                  <a16:creationId xmlns:a16="http://schemas.microsoft.com/office/drawing/2014/main" id="{5A7BE579-6ED0-5730-876D-E0D69120C32C}"/>
                </a:ext>
              </a:extLst>
            </p:cNvPr>
            <p:cNvSpPr/>
            <p:nvPr/>
          </p:nvSpPr>
          <p:spPr>
            <a:xfrm>
              <a:off x="4305175" y="4432050"/>
              <a:ext cx="36575" cy="18875"/>
            </a:xfrm>
            <a:custGeom>
              <a:avLst/>
              <a:gdLst/>
              <a:ahLst/>
              <a:cxnLst/>
              <a:rect l="l" t="t" r="r" b="b"/>
              <a:pathLst>
                <a:path w="1463" h="755" extrusionOk="0">
                  <a:moveTo>
                    <a:pt x="1288" y="1"/>
                  </a:moveTo>
                  <a:lnTo>
                    <a:pt x="503" y="355"/>
                  </a:lnTo>
                  <a:cubicBezTo>
                    <a:pt x="414" y="219"/>
                    <a:pt x="300" y="134"/>
                    <a:pt x="205" y="134"/>
                  </a:cubicBezTo>
                  <a:cubicBezTo>
                    <a:pt x="183" y="134"/>
                    <a:pt x="161" y="139"/>
                    <a:pt x="142" y="149"/>
                  </a:cubicBezTo>
                  <a:cubicBezTo>
                    <a:pt x="19" y="213"/>
                    <a:pt x="0" y="452"/>
                    <a:pt x="110" y="696"/>
                  </a:cubicBezTo>
                  <a:cubicBezTo>
                    <a:pt x="122" y="715"/>
                    <a:pt x="134" y="733"/>
                    <a:pt x="141" y="752"/>
                  </a:cubicBezTo>
                  <a:lnTo>
                    <a:pt x="141" y="752"/>
                  </a:lnTo>
                  <a:cubicBezTo>
                    <a:pt x="96" y="624"/>
                    <a:pt x="77" y="489"/>
                    <a:pt x="77" y="355"/>
                  </a:cubicBezTo>
                  <a:lnTo>
                    <a:pt x="77" y="355"/>
                  </a:lnTo>
                  <a:cubicBezTo>
                    <a:pt x="84" y="368"/>
                    <a:pt x="90" y="381"/>
                    <a:pt x="97" y="394"/>
                  </a:cubicBezTo>
                  <a:cubicBezTo>
                    <a:pt x="110" y="424"/>
                    <a:pt x="135" y="436"/>
                    <a:pt x="163" y="436"/>
                  </a:cubicBezTo>
                  <a:cubicBezTo>
                    <a:pt x="242" y="436"/>
                    <a:pt x="344" y="338"/>
                    <a:pt x="277" y="271"/>
                  </a:cubicBezTo>
                  <a:cubicBezTo>
                    <a:pt x="258" y="246"/>
                    <a:pt x="232" y="226"/>
                    <a:pt x="206" y="213"/>
                  </a:cubicBezTo>
                  <a:cubicBezTo>
                    <a:pt x="348" y="213"/>
                    <a:pt x="490" y="458"/>
                    <a:pt x="490" y="458"/>
                  </a:cubicBezTo>
                  <a:lnTo>
                    <a:pt x="1160" y="149"/>
                  </a:lnTo>
                  <a:lnTo>
                    <a:pt x="1192" y="130"/>
                  </a:lnTo>
                  <a:cubicBezTo>
                    <a:pt x="1213" y="122"/>
                    <a:pt x="1232" y="119"/>
                    <a:pt x="1249" y="119"/>
                  </a:cubicBezTo>
                  <a:cubicBezTo>
                    <a:pt x="1364" y="119"/>
                    <a:pt x="1398" y="265"/>
                    <a:pt x="1398" y="265"/>
                  </a:cubicBezTo>
                  <a:cubicBezTo>
                    <a:pt x="1462" y="162"/>
                    <a:pt x="1404" y="33"/>
                    <a:pt x="1288" y="1"/>
                  </a:cubicBezTo>
                  <a:close/>
                  <a:moveTo>
                    <a:pt x="141" y="752"/>
                  </a:moveTo>
                  <a:lnTo>
                    <a:pt x="141" y="752"/>
                  </a:lnTo>
                  <a:cubicBezTo>
                    <a:pt x="141" y="753"/>
                    <a:pt x="141" y="754"/>
                    <a:pt x="142" y="754"/>
                  </a:cubicBezTo>
                  <a:cubicBezTo>
                    <a:pt x="141" y="754"/>
                    <a:pt x="141" y="753"/>
                    <a:pt x="141" y="7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52;p51">
              <a:extLst>
                <a:ext uri="{FF2B5EF4-FFF2-40B4-BE49-F238E27FC236}">
                  <a16:creationId xmlns:a16="http://schemas.microsoft.com/office/drawing/2014/main" id="{2A42A4F1-25BC-9F8E-1AB8-F917A0DCE771}"/>
                </a:ext>
              </a:extLst>
            </p:cNvPr>
            <p:cNvSpPr/>
            <p:nvPr/>
          </p:nvSpPr>
          <p:spPr>
            <a:xfrm>
              <a:off x="4312575" y="4447525"/>
              <a:ext cx="9350" cy="10475"/>
            </a:xfrm>
            <a:custGeom>
              <a:avLst/>
              <a:gdLst/>
              <a:ahLst/>
              <a:cxnLst/>
              <a:rect l="l" t="t" r="r" b="b"/>
              <a:pathLst>
                <a:path w="374" h="419" extrusionOk="0">
                  <a:moveTo>
                    <a:pt x="322" y="0"/>
                  </a:moveTo>
                  <a:cubicBezTo>
                    <a:pt x="322" y="32"/>
                    <a:pt x="361" y="361"/>
                    <a:pt x="187" y="374"/>
                  </a:cubicBezTo>
                  <a:cubicBezTo>
                    <a:pt x="177" y="375"/>
                    <a:pt x="166" y="375"/>
                    <a:pt x="155" y="375"/>
                  </a:cubicBezTo>
                  <a:cubicBezTo>
                    <a:pt x="100" y="375"/>
                    <a:pt x="44" y="361"/>
                    <a:pt x="0" y="329"/>
                  </a:cubicBezTo>
                  <a:lnTo>
                    <a:pt x="0" y="329"/>
                  </a:lnTo>
                  <a:cubicBezTo>
                    <a:pt x="62" y="386"/>
                    <a:pt x="128" y="418"/>
                    <a:pt x="184" y="418"/>
                  </a:cubicBezTo>
                  <a:cubicBezTo>
                    <a:pt x="203" y="418"/>
                    <a:pt x="222" y="414"/>
                    <a:pt x="239" y="406"/>
                  </a:cubicBezTo>
                  <a:cubicBezTo>
                    <a:pt x="342" y="361"/>
                    <a:pt x="374" y="193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53;p51">
              <a:extLst>
                <a:ext uri="{FF2B5EF4-FFF2-40B4-BE49-F238E27FC236}">
                  <a16:creationId xmlns:a16="http://schemas.microsoft.com/office/drawing/2014/main" id="{7B9C29F2-4883-5698-57E6-D92A9B6650F0}"/>
                </a:ext>
              </a:extLst>
            </p:cNvPr>
            <p:cNvSpPr/>
            <p:nvPr/>
          </p:nvSpPr>
          <p:spPr>
            <a:xfrm>
              <a:off x="4345575" y="4401950"/>
              <a:ext cx="49800" cy="102950"/>
            </a:xfrm>
            <a:custGeom>
              <a:avLst/>
              <a:gdLst/>
              <a:ahLst/>
              <a:cxnLst/>
              <a:rect l="l" t="t" r="r" b="b"/>
              <a:pathLst>
                <a:path w="1992" h="4118" extrusionOk="0">
                  <a:moveTo>
                    <a:pt x="1560" y="0"/>
                  </a:moveTo>
                  <a:lnTo>
                    <a:pt x="639" y="3318"/>
                  </a:lnTo>
                  <a:cubicBezTo>
                    <a:pt x="595" y="3313"/>
                    <a:pt x="552" y="3311"/>
                    <a:pt x="511" y="3311"/>
                  </a:cubicBezTo>
                  <a:cubicBezTo>
                    <a:pt x="262" y="3311"/>
                    <a:pt x="72" y="3393"/>
                    <a:pt x="33" y="3537"/>
                  </a:cubicBezTo>
                  <a:cubicBezTo>
                    <a:pt x="1" y="3652"/>
                    <a:pt x="72" y="3781"/>
                    <a:pt x="207" y="3891"/>
                  </a:cubicBezTo>
                  <a:cubicBezTo>
                    <a:pt x="239" y="3917"/>
                    <a:pt x="271" y="3942"/>
                    <a:pt x="310" y="3962"/>
                  </a:cubicBezTo>
                  <a:cubicBezTo>
                    <a:pt x="387" y="4007"/>
                    <a:pt x="465" y="4045"/>
                    <a:pt x="548" y="4078"/>
                  </a:cubicBezTo>
                  <a:cubicBezTo>
                    <a:pt x="564" y="4078"/>
                    <a:pt x="755" y="4117"/>
                    <a:pt x="948" y="4117"/>
                  </a:cubicBezTo>
                  <a:cubicBezTo>
                    <a:pt x="1152" y="4117"/>
                    <a:pt x="1360" y="4073"/>
                    <a:pt x="1366" y="3891"/>
                  </a:cubicBezTo>
                  <a:cubicBezTo>
                    <a:pt x="1373" y="3652"/>
                    <a:pt x="922" y="3472"/>
                    <a:pt x="922" y="3472"/>
                  </a:cubicBezTo>
                  <a:lnTo>
                    <a:pt x="1328" y="2068"/>
                  </a:lnTo>
                  <a:lnTo>
                    <a:pt x="1341" y="2042"/>
                  </a:lnTo>
                  <a:lnTo>
                    <a:pt x="1431" y="2145"/>
                  </a:lnTo>
                  <a:lnTo>
                    <a:pt x="1991" y="12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54;p51">
              <a:extLst>
                <a:ext uri="{FF2B5EF4-FFF2-40B4-BE49-F238E27FC236}">
                  <a16:creationId xmlns:a16="http://schemas.microsoft.com/office/drawing/2014/main" id="{87049173-69AB-75A3-2B51-FEE4F5CF0503}"/>
                </a:ext>
              </a:extLst>
            </p:cNvPr>
            <p:cNvSpPr/>
            <p:nvPr/>
          </p:nvSpPr>
          <p:spPr>
            <a:xfrm>
              <a:off x="4363250" y="4497725"/>
              <a:ext cx="5875" cy="4900"/>
            </a:xfrm>
            <a:custGeom>
              <a:avLst/>
              <a:gdLst/>
              <a:ahLst/>
              <a:cxnLst/>
              <a:rect l="l" t="t" r="r" b="b"/>
              <a:pathLst>
                <a:path w="235" h="196" extrusionOk="0">
                  <a:moveTo>
                    <a:pt x="118" y="0"/>
                  </a:moveTo>
                  <a:cubicBezTo>
                    <a:pt x="55" y="0"/>
                    <a:pt x="0" y="61"/>
                    <a:pt x="22" y="131"/>
                  </a:cubicBezTo>
                  <a:cubicBezTo>
                    <a:pt x="37" y="171"/>
                    <a:pt x="79" y="195"/>
                    <a:pt x="121" y="195"/>
                  </a:cubicBezTo>
                  <a:cubicBezTo>
                    <a:pt x="133" y="195"/>
                    <a:pt x="145" y="193"/>
                    <a:pt x="157" y="189"/>
                  </a:cubicBezTo>
                  <a:cubicBezTo>
                    <a:pt x="234" y="150"/>
                    <a:pt x="234" y="40"/>
                    <a:pt x="157" y="8"/>
                  </a:cubicBezTo>
                  <a:cubicBezTo>
                    <a:pt x="144" y="3"/>
                    <a:pt x="131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55;p51">
              <a:extLst>
                <a:ext uri="{FF2B5EF4-FFF2-40B4-BE49-F238E27FC236}">
                  <a16:creationId xmlns:a16="http://schemas.microsoft.com/office/drawing/2014/main" id="{C0EE3CCE-7F41-5E37-9336-BADCCEB61207}"/>
                </a:ext>
              </a:extLst>
            </p:cNvPr>
            <p:cNvSpPr/>
            <p:nvPr/>
          </p:nvSpPr>
          <p:spPr>
            <a:xfrm>
              <a:off x="4359425" y="4451150"/>
              <a:ext cx="24350" cy="54800"/>
            </a:xfrm>
            <a:custGeom>
              <a:avLst/>
              <a:gdLst/>
              <a:ahLst/>
              <a:cxnLst/>
              <a:rect l="l" t="t" r="r" b="b"/>
              <a:pathLst>
                <a:path w="974" h="2192" extrusionOk="0">
                  <a:moveTo>
                    <a:pt x="634" y="0"/>
                  </a:moveTo>
                  <a:cubicBezTo>
                    <a:pt x="581" y="0"/>
                    <a:pt x="518" y="17"/>
                    <a:pt x="445" y="61"/>
                  </a:cubicBezTo>
                  <a:cubicBezTo>
                    <a:pt x="445" y="61"/>
                    <a:pt x="761" y="87"/>
                    <a:pt x="703" y="345"/>
                  </a:cubicBezTo>
                  <a:lnTo>
                    <a:pt x="690" y="409"/>
                  </a:lnTo>
                  <a:lnTo>
                    <a:pt x="368" y="1504"/>
                  </a:lnTo>
                  <a:cubicBezTo>
                    <a:pt x="368" y="1504"/>
                    <a:pt x="774" y="1665"/>
                    <a:pt x="806" y="1891"/>
                  </a:cubicBezTo>
                  <a:cubicBezTo>
                    <a:pt x="787" y="1845"/>
                    <a:pt x="748" y="1807"/>
                    <a:pt x="703" y="1788"/>
                  </a:cubicBezTo>
                  <a:cubicBezTo>
                    <a:pt x="681" y="1772"/>
                    <a:pt x="660" y="1765"/>
                    <a:pt x="639" y="1765"/>
                  </a:cubicBezTo>
                  <a:cubicBezTo>
                    <a:pt x="500" y="1765"/>
                    <a:pt x="387" y="2052"/>
                    <a:pt x="555" y="2097"/>
                  </a:cubicBezTo>
                  <a:cubicBezTo>
                    <a:pt x="581" y="2103"/>
                    <a:pt x="600" y="2110"/>
                    <a:pt x="626" y="2116"/>
                  </a:cubicBezTo>
                  <a:cubicBezTo>
                    <a:pt x="553" y="2136"/>
                    <a:pt x="467" y="2143"/>
                    <a:pt x="382" y="2143"/>
                  </a:cubicBezTo>
                  <a:cubicBezTo>
                    <a:pt x="195" y="2143"/>
                    <a:pt x="14" y="2110"/>
                    <a:pt x="1" y="2110"/>
                  </a:cubicBezTo>
                  <a:cubicBezTo>
                    <a:pt x="33" y="2122"/>
                    <a:pt x="65" y="2129"/>
                    <a:pt x="97" y="2142"/>
                  </a:cubicBezTo>
                  <a:cubicBezTo>
                    <a:pt x="222" y="2175"/>
                    <a:pt x="344" y="2192"/>
                    <a:pt x="453" y="2192"/>
                  </a:cubicBezTo>
                  <a:cubicBezTo>
                    <a:pt x="700" y="2192"/>
                    <a:pt x="888" y="2111"/>
                    <a:pt x="928" y="1968"/>
                  </a:cubicBezTo>
                  <a:cubicBezTo>
                    <a:pt x="973" y="1800"/>
                    <a:pt x="800" y="1601"/>
                    <a:pt x="516" y="1472"/>
                  </a:cubicBezTo>
                  <a:lnTo>
                    <a:pt x="877" y="177"/>
                  </a:lnTo>
                  <a:cubicBezTo>
                    <a:pt x="877" y="177"/>
                    <a:pt x="805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56;p51">
              <a:extLst>
                <a:ext uri="{FF2B5EF4-FFF2-40B4-BE49-F238E27FC236}">
                  <a16:creationId xmlns:a16="http://schemas.microsoft.com/office/drawing/2014/main" id="{6666E778-B548-8195-F537-EB9C9EC5952A}"/>
                </a:ext>
              </a:extLst>
            </p:cNvPr>
            <p:cNvSpPr/>
            <p:nvPr/>
          </p:nvSpPr>
          <p:spPr>
            <a:xfrm>
              <a:off x="4345575" y="4484700"/>
              <a:ext cx="15975" cy="14525"/>
            </a:xfrm>
            <a:custGeom>
              <a:avLst/>
              <a:gdLst/>
              <a:ahLst/>
              <a:cxnLst/>
              <a:rect l="l" t="t" r="r" b="b"/>
              <a:pathLst>
                <a:path w="639" h="581" extrusionOk="0">
                  <a:moveTo>
                    <a:pt x="511" y="1"/>
                  </a:moveTo>
                  <a:cubicBezTo>
                    <a:pt x="262" y="1"/>
                    <a:pt x="72" y="83"/>
                    <a:pt x="33" y="227"/>
                  </a:cubicBezTo>
                  <a:cubicBezTo>
                    <a:pt x="1" y="342"/>
                    <a:pt x="72" y="471"/>
                    <a:pt x="213" y="581"/>
                  </a:cubicBezTo>
                  <a:cubicBezTo>
                    <a:pt x="143" y="503"/>
                    <a:pt x="104" y="407"/>
                    <a:pt x="97" y="304"/>
                  </a:cubicBezTo>
                  <a:cubicBezTo>
                    <a:pt x="78" y="33"/>
                    <a:pt x="593" y="8"/>
                    <a:pt x="639" y="8"/>
                  </a:cubicBezTo>
                  <a:cubicBezTo>
                    <a:pt x="595" y="3"/>
                    <a:pt x="55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57;p51">
              <a:extLst>
                <a:ext uri="{FF2B5EF4-FFF2-40B4-BE49-F238E27FC236}">
                  <a16:creationId xmlns:a16="http://schemas.microsoft.com/office/drawing/2014/main" id="{E13BA78C-1387-2BD5-FE0B-0B0DF9E642C8}"/>
                </a:ext>
              </a:extLst>
            </p:cNvPr>
            <p:cNvSpPr/>
            <p:nvPr/>
          </p:nvSpPr>
          <p:spPr>
            <a:xfrm>
              <a:off x="4315950" y="4342225"/>
              <a:ext cx="67825" cy="49275"/>
            </a:xfrm>
            <a:custGeom>
              <a:avLst/>
              <a:gdLst/>
              <a:ahLst/>
              <a:cxnLst/>
              <a:rect l="l" t="t" r="r" b="b"/>
              <a:pathLst>
                <a:path w="2713" h="1971" extrusionOk="0">
                  <a:moveTo>
                    <a:pt x="637" y="1"/>
                  </a:moveTo>
                  <a:cubicBezTo>
                    <a:pt x="582" y="1"/>
                    <a:pt x="519" y="23"/>
                    <a:pt x="458" y="64"/>
                  </a:cubicBezTo>
                  <a:cubicBezTo>
                    <a:pt x="432" y="83"/>
                    <a:pt x="413" y="96"/>
                    <a:pt x="394" y="115"/>
                  </a:cubicBezTo>
                  <a:cubicBezTo>
                    <a:pt x="348" y="154"/>
                    <a:pt x="303" y="199"/>
                    <a:pt x="271" y="251"/>
                  </a:cubicBezTo>
                  <a:cubicBezTo>
                    <a:pt x="265" y="264"/>
                    <a:pt x="1" y="734"/>
                    <a:pt x="226" y="811"/>
                  </a:cubicBezTo>
                  <a:cubicBezTo>
                    <a:pt x="241" y="817"/>
                    <a:pt x="257" y="819"/>
                    <a:pt x="273" y="819"/>
                  </a:cubicBezTo>
                  <a:cubicBezTo>
                    <a:pt x="419" y="819"/>
                    <a:pt x="587" y="605"/>
                    <a:pt x="587" y="605"/>
                  </a:cubicBezTo>
                  <a:lnTo>
                    <a:pt x="1418" y="1159"/>
                  </a:lnTo>
                  <a:lnTo>
                    <a:pt x="1431" y="1165"/>
                  </a:lnTo>
                  <a:lnTo>
                    <a:pt x="1353" y="1204"/>
                  </a:lnTo>
                  <a:lnTo>
                    <a:pt x="2551" y="1971"/>
                  </a:lnTo>
                  <a:lnTo>
                    <a:pt x="2712" y="1719"/>
                  </a:lnTo>
                  <a:lnTo>
                    <a:pt x="741" y="457"/>
                  </a:lnTo>
                  <a:cubicBezTo>
                    <a:pt x="825" y="264"/>
                    <a:pt x="825" y="83"/>
                    <a:pt x="722" y="25"/>
                  </a:cubicBezTo>
                  <a:cubicBezTo>
                    <a:pt x="698" y="9"/>
                    <a:pt x="669" y="1"/>
                    <a:pt x="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58;p51">
              <a:extLst>
                <a:ext uri="{FF2B5EF4-FFF2-40B4-BE49-F238E27FC236}">
                  <a16:creationId xmlns:a16="http://schemas.microsoft.com/office/drawing/2014/main" id="{E17BC945-9F2E-D83D-4246-9350C9395085}"/>
                </a:ext>
              </a:extLst>
            </p:cNvPr>
            <p:cNvSpPr/>
            <p:nvPr/>
          </p:nvSpPr>
          <p:spPr>
            <a:xfrm>
              <a:off x="4322075" y="4351700"/>
              <a:ext cx="3400" cy="4050"/>
            </a:xfrm>
            <a:custGeom>
              <a:avLst/>
              <a:gdLst/>
              <a:ahLst/>
              <a:cxnLst/>
              <a:rect l="l" t="t" r="r" b="b"/>
              <a:pathLst>
                <a:path w="136" h="162" extrusionOk="0">
                  <a:moveTo>
                    <a:pt x="71" y="1"/>
                  </a:moveTo>
                  <a:cubicBezTo>
                    <a:pt x="26" y="7"/>
                    <a:pt x="0" y="46"/>
                    <a:pt x="0" y="84"/>
                  </a:cubicBezTo>
                  <a:cubicBezTo>
                    <a:pt x="0" y="123"/>
                    <a:pt x="26" y="162"/>
                    <a:pt x="65" y="162"/>
                  </a:cubicBezTo>
                  <a:cubicBezTo>
                    <a:pt x="110" y="162"/>
                    <a:pt x="136" y="123"/>
                    <a:pt x="136" y="84"/>
                  </a:cubicBezTo>
                  <a:cubicBezTo>
                    <a:pt x="136" y="46"/>
                    <a:pt x="110" y="7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59;p51">
              <a:extLst>
                <a:ext uri="{FF2B5EF4-FFF2-40B4-BE49-F238E27FC236}">
                  <a16:creationId xmlns:a16="http://schemas.microsoft.com/office/drawing/2014/main" id="{6BA48BF9-BCEB-2A22-7AA6-C68079B70FAC}"/>
                </a:ext>
              </a:extLst>
            </p:cNvPr>
            <p:cNvSpPr/>
            <p:nvPr/>
          </p:nvSpPr>
          <p:spPr>
            <a:xfrm>
              <a:off x="4317400" y="4348475"/>
              <a:ext cx="37550" cy="23875"/>
            </a:xfrm>
            <a:custGeom>
              <a:avLst/>
              <a:gdLst/>
              <a:ahLst/>
              <a:cxnLst/>
              <a:rect l="l" t="t" r="r" b="b"/>
              <a:pathLst>
                <a:path w="1502" h="955" extrusionOk="0">
                  <a:moveTo>
                    <a:pt x="220" y="1"/>
                  </a:moveTo>
                  <a:lnTo>
                    <a:pt x="220" y="1"/>
                  </a:lnTo>
                  <a:cubicBezTo>
                    <a:pt x="207" y="20"/>
                    <a:pt x="194" y="39"/>
                    <a:pt x="181" y="59"/>
                  </a:cubicBezTo>
                  <a:cubicBezTo>
                    <a:pt x="26" y="297"/>
                    <a:pt x="1" y="555"/>
                    <a:pt x="129" y="632"/>
                  </a:cubicBezTo>
                  <a:cubicBezTo>
                    <a:pt x="151" y="646"/>
                    <a:pt x="176" y="652"/>
                    <a:pt x="204" y="652"/>
                  </a:cubicBezTo>
                  <a:cubicBezTo>
                    <a:pt x="297" y="652"/>
                    <a:pt x="420" y="583"/>
                    <a:pt x="529" y="464"/>
                  </a:cubicBezTo>
                  <a:lnTo>
                    <a:pt x="1295" y="954"/>
                  </a:lnTo>
                  <a:cubicBezTo>
                    <a:pt x="1424" y="948"/>
                    <a:pt x="1501" y="812"/>
                    <a:pt x="1456" y="696"/>
                  </a:cubicBezTo>
                  <a:lnTo>
                    <a:pt x="1456" y="696"/>
                  </a:lnTo>
                  <a:cubicBezTo>
                    <a:pt x="1456" y="696"/>
                    <a:pt x="1401" y="829"/>
                    <a:pt x="1296" y="829"/>
                  </a:cubicBezTo>
                  <a:cubicBezTo>
                    <a:pt x="1273" y="829"/>
                    <a:pt x="1247" y="822"/>
                    <a:pt x="1218" y="806"/>
                  </a:cubicBezTo>
                  <a:lnTo>
                    <a:pt x="1186" y="787"/>
                  </a:lnTo>
                  <a:lnTo>
                    <a:pt x="542" y="355"/>
                  </a:lnTo>
                  <a:cubicBezTo>
                    <a:pt x="542" y="355"/>
                    <a:pt x="364" y="569"/>
                    <a:pt x="218" y="569"/>
                  </a:cubicBezTo>
                  <a:cubicBezTo>
                    <a:pt x="212" y="569"/>
                    <a:pt x="206" y="568"/>
                    <a:pt x="200" y="568"/>
                  </a:cubicBezTo>
                  <a:cubicBezTo>
                    <a:pt x="233" y="561"/>
                    <a:pt x="265" y="542"/>
                    <a:pt x="290" y="522"/>
                  </a:cubicBezTo>
                  <a:cubicBezTo>
                    <a:pt x="376" y="457"/>
                    <a:pt x="265" y="325"/>
                    <a:pt x="179" y="325"/>
                  </a:cubicBezTo>
                  <a:cubicBezTo>
                    <a:pt x="155" y="325"/>
                    <a:pt x="132" y="336"/>
                    <a:pt x="117" y="361"/>
                  </a:cubicBezTo>
                  <a:cubicBezTo>
                    <a:pt x="104" y="374"/>
                    <a:pt x="97" y="387"/>
                    <a:pt x="91" y="407"/>
                  </a:cubicBezTo>
                  <a:cubicBezTo>
                    <a:pt x="91" y="245"/>
                    <a:pt x="213" y="14"/>
                    <a:pt x="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60;p51">
              <a:extLst>
                <a:ext uri="{FF2B5EF4-FFF2-40B4-BE49-F238E27FC236}">
                  <a16:creationId xmlns:a16="http://schemas.microsoft.com/office/drawing/2014/main" id="{9BAA344C-21DD-E831-FE90-38B7FED9CE3B}"/>
                </a:ext>
              </a:extLst>
            </p:cNvPr>
            <p:cNvSpPr/>
            <p:nvPr/>
          </p:nvSpPr>
          <p:spPr>
            <a:xfrm>
              <a:off x="4327550" y="4342125"/>
              <a:ext cx="9525" cy="11525"/>
            </a:xfrm>
            <a:custGeom>
              <a:avLst/>
              <a:gdLst/>
              <a:ahLst/>
              <a:cxnLst/>
              <a:rect l="l" t="t" r="r" b="b"/>
              <a:pathLst>
                <a:path w="381" h="461" extrusionOk="0">
                  <a:moveTo>
                    <a:pt x="186" y="0"/>
                  </a:moveTo>
                  <a:cubicBezTo>
                    <a:pt x="130" y="0"/>
                    <a:pt x="64" y="26"/>
                    <a:pt x="0" y="68"/>
                  </a:cubicBezTo>
                  <a:cubicBezTo>
                    <a:pt x="41" y="48"/>
                    <a:pt x="83" y="38"/>
                    <a:pt x="127" y="38"/>
                  </a:cubicBezTo>
                  <a:cubicBezTo>
                    <a:pt x="153" y="38"/>
                    <a:pt x="180" y="41"/>
                    <a:pt x="207" y="49"/>
                  </a:cubicBezTo>
                  <a:cubicBezTo>
                    <a:pt x="380" y="94"/>
                    <a:pt x="290" y="429"/>
                    <a:pt x="284" y="461"/>
                  </a:cubicBezTo>
                  <a:cubicBezTo>
                    <a:pt x="368" y="268"/>
                    <a:pt x="368" y="87"/>
                    <a:pt x="265" y="23"/>
                  </a:cubicBezTo>
                  <a:cubicBezTo>
                    <a:pt x="242" y="7"/>
                    <a:pt x="215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61;p51">
              <a:extLst>
                <a:ext uri="{FF2B5EF4-FFF2-40B4-BE49-F238E27FC236}">
                  <a16:creationId xmlns:a16="http://schemas.microsoft.com/office/drawing/2014/main" id="{96452478-FA71-04BC-0EE1-2D6F321B8F89}"/>
                </a:ext>
              </a:extLst>
            </p:cNvPr>
            <p:cNvSpPr/>
            <p:nvPr/>
          </p:nvSpPr>
          <p:spPr>
            <a:xfrm>
              <a:off x="4324650" y="4350500"/>
              <a:ext cx="138350" cy="121425"/>
            </a:xfrm>
            <a:custGeom>
              <a:avLst/>
              <a:gdLst/>
              <a:ahLst/>
              <a:cxnLst/>
              <a:rect l="l" t="t" r="r" b="b"/>
              <a:pathLst>
                <a:path w="5534" h="4857" extrusionOk="0">
                  <a:moveTo>
                    <a:pt x="2761" y="0"/>
                  </a:moveTo>
                  <a:cubicBezTo>
                    <a:pt x="2309" y="0"/>
                    <a:pt x="1852" y="126"/>
                    <a:pt x="1443" y="390"/>
                  </a:cubicBezTo>
                  <a:cubicBezTo>
                    <a:pt x="316" y="1124"/>
                    <a:pt x="0" y="2625"/>
                    <a:pt x="728" y="3752"/>
                  </a:cubicBezTo>
                  <a:cubicBezTo>
                    <a:pt x="1192" y="4467"/>
                    <a:pt x="1974" y="4857"/>
                    <a:pt x="2769" y="4857"/>
                  </a:cubicBezTo>
                  <a:cubicBezTo>
                    <a:pt x="3221" y="4857"/>
                    <a:pt x="3678" y="4731"/>
                    <a:pt x="4084" y="4467"/>
                  </a:cubicBezTo>
                  <a:cubicBezTo>
                    <a:pt x="5212" y="3733"/>
                    <a:pt x="5534" y="2232"/>
                    <a:pt x="4799" y="1105"/>
                  </a:cubicBezTo>
                  <a:cubicBezTo>
                    <a:pt x="4335" y="390"/>
                    <a:pt x="3557" y="0"/>
                    <a:pt x="2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62;p51">
              <a:extLst>
                <a:ext uri="{FF2B5EF4-FFF2-40B4-BE49-F238E27FC236}">
                  <a16:creationId xmlns:a16="http://schemas.microsoft.com/office/drawing/2014/main" id="{F8424CBE-2E4E-7722-4676-7C8E6E5C05E5}"/>
                </a:ext>
              </a:extLst>
            </p:cNvPr>
            <p:cNvSpPr/>
            <p:nvPr/>
          </p:nvSpPr>
          <p:spPr>
            <a:xfrm>
              <a:off x="4335450" y="4374250"/>
              <a:ext cx="129475" cy="97300"/>
            </a:xfrm>
            <a:custGeom>
              <a:avLst/>
              <a:gdLst/>
              <a:ahLst/>
              <a:cxnLst/>
              <a:rect l="l" t="t" r="r" b="b"/>
              <a:pathLst>
                <a:path w="5179" h="3892" extrusionOk="0">
                  <a:moveTo>
                    <a:pt x="4264" y="0"/>
                  </a:moveTo>
                  <a:lnTo>
                    <a:pt x="4264" y="0"/>
                  </a:lnTo>
                  <a:cubicBezTo>
                    <a:pt x="4548" y="960"/>
                    <a:pt x="4213" y="1991"/>
                    <a:pt x="3420" y="2603"/>
                  </a:cubicBezTo>
                  <a:cubicBezTo>
                    <a:pt x="3433" y="2480"/>
                    <a:pt x="3375" y="2358"/>
                    <a:pt x="3279" y="2281"/>
                  </a:cubicBezTo>
                  <a:cubicBezTo>
                    <a:pt x="3223" y="2241"/>
                    <a:pt x="3157" y="2223"/>
                    <a:pt x="3088" y="2223"/>
                  </a:cubicBezTo>
                  <a:cubicBezTo>
                    <a:pt x="2943" y="2223"/>
                    <a:pt x="2785" y="2306"/>
                    <a:pt x="2680" y="2454"/>
                  </a:cubicBezTo>
                  <a:cubicBezTo>
                    <a:pt x="2551" y="2641"/>
                    <a:pt x="2538" y="2867"/>
                    <a:pt x="2641" y="3008"/>
                  </a:cubicBezTo>
                  <a:cubicBezTo>
                    <a:pt x="2467" y="3060"/>
                    <a:pt x="2280" y="3092"/>
                    <a:pt x="2093" y="3105"/>
                  </a:cubicBezTo>
                  <a:cubicBezTo>
                    <a:pt x="2100" y="3099"/>
                    <a:pt x="2100" y="3092"/>
                    <a:pt x="2100" y="3086"/>
                  </a:cubicBezTo>
                  <a:cubicBezTo>
                    <a:pt x="2150" y="2979"/>
                    <a:pt x="2027" y="2906"/>
                    <a:pt x="1919" y="2906"/>
                  </a:cubicBezTo>
                  <a:cubicBezTo>
                    <a:pt x="1845" y="2906"/>
                    <a:pt x="1778" y="2940"/>
                    <a:pt x="1778" y="3021"/>
                  </a:cubicBezTo>
                  <a:cubicBezTo>
                    <a:pt x="1771" y="3047"/>
                    <a:pt x="1771" y="3079"/>
                    <a:pt x="1778" y="3105"/>
                  </a:cubicBezTo>
                  <a:cubicBezTo>
                    <a:pt x="1662" y="3099"/>
                    <a:pt x="1546" y="3086"/>
                    <a:pt x="1436" y="3060"/>
                  </a:cubicBezTo>
                  <a:cubicBezTo>
                    <a:pt x="863" y="2938"/>
                    <a:pt x="354" y="2616"/>
                    <a:pt x="6" y="2152"/>
                  </a:cubicBezTo>
                  <a:lnTo>
                    <a:pt x="0" y="2152"/>
                  </a:lnTo>
                  <a:cubicBezTo>
                    <a:pt x="315" y="3224"/>
                    <a:pt x="1296" y="3891"/>
                    <a:pt x="2333" y="3891"/>
                  </a:cubicBezTo>
                  <a:cubicBezTo>
                    <a:pt x="2698" y="3891"/>
                    <a:pt x="3069" y="3809"/>
                    <a:pt x="3420" y="3633"/>
                  </a:cubicBezTo>
                  <a:cubicBezTo>
                    <a:pt x="4773" y="2950"/>
                    <a:pt x="5179" y="1211"/>
                    <a:pt x="4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63;p51">
              <a:extLst>
                <a:ext uri="{FF2B5EF4-FFF2-40B4-BE49-F238E27FC236}">
                  <a16:creationId xmlns:a16="http://schemas.microsoft.com/office/drawing/2014/main" id="{19D68A49-2A97-1ED2-5E8F-C2D504D4AE7D}"/>
                </a:ext>
              </a:extLst>
            </p:cNvPr>
            <p:cNvSpPr/>
            <p:nvPr/>
          </p:nvSpPr>
          <p:spPr>
            <a:xfrm>
              <a:off x="4359925" y="4366275"/>
              <a:ext cx="41875" cy="40150"/>
            </a:xfrm>
            <a:custGeom>
              <a:avLst/>
              <a:gdLst/>
              <a:ahLst/>
              <a:cxnLst/>
              <a:rect l="l" t="t" r="r" b="b"/>
              <a:pathLst>
                <a:path w="1675" h="1606" extrusionOk="0">
                  <a:moveTo>
                    <a:pt x="955" y="1"/>
                  </a:moveTo>
                  <a:cubicBezTo>
                    <a:pt x="688" y="1"/>
                    <a:pt x="405" y="168"/>
                    <a:pt x="238" y="455"/>
                  </a:cubicBezTo>
                  <a:cubicBezTo>
                    <a:pt x="0" y="848"/>
                    <a:pt x="84" y="1331"/>
                    <a:pt x="419" y="1524"/>
                  </a:cubicBezTo>
                  <a:cubicBezTo>
                    <a:pt x="513" y="1579"/>
                    <a:pt x="617" y="1605"/>
                    <a:pt x="724" y="1605"/>
                  </a:cubicBezTo>
                  <a:cubicBezTo>
                    <a:pt x="991" y="1605"/>
                    <a:pt x="1273" y="1442"/>
                    <a:pt x="1443" y="1157"/>
                  </a:cubicBezTo>
                  <a:cubicBezTo>
                    <a:pt x="1675" y="757"/>
                    <a:pt x="1591" y="274"/>
                    <a:pt x="1256" y="81"/>
                  </a:cubicBezTo>
                  <a:cubicBezTo>
                    <a:pt x="1164" y="26"/>
                    <a:pt x="1061" y="1"/>
                    <a:pt x="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64;p51">
              <a:extLst>
                <a:ext uri="{FF2B5EF4-FFF2-40B4-BE49-F238E27FC236}">
                  <a16:creationId xmlns:a16="http://schemas.microsoft.com/office/drawing/2014/main" id="{41F0E1BA-80B2-F0A2-6AA3-0915B15AD19E}"/>
                </a:ext>
              </a:extLst>
            </p:cNvPr>
            <p:cNvSpPr/>
            <p:nvPr/>
          </p:nvSpPr>
          <p:spPr>
            <a:xfrm>
              <a:off x="4404200" y="4401200"/>
              <a:ext cx="14525" cy="15550"/>
            </a:xfrm>
            <a:custGeom>
              <a:avLst/>
              <a:gdLst/>
              <a:ahLst/>
              <a:cxnLst/>
              <a:rect l="l" t="t" r="r" b="b"/>
              <a:pathLst>
                <a:path w="581" h="622" extrusionOk="0">
                  <a:moveTo>
                    <a:pt x="313" y="1"/>
                  </a:moveTo>
                  <a:cubicBezTo>
                    <a:pt x="186" y="1"/>
                    <a:pt x="68" y="105"/>
                    <a:pt x="33" y="256"/>
                  </a:cubicBezTo>
                  <a:cubicBezTo>
                    <a:pt x="0" y="423"/>
                    <a:pt x="78" y="591"/>
                    <a:pt x="226" y="616"/>
                  </a:cubicBezTo>
                  <a:cubicBezTo>
                    <a:pt x="243" y="620"/>
                    <a:pt x="259" y="622"/>
                    <a:pt x="276" y="622"/>
                  </a:cubicBezTo>
                  <a:cubicBezTo>
                    <a:pt x="399" y="622"/>
                    <a:pt x="514" y="519"/>
                    <a:pt x="548" y="365"/>
                  </a:cubicBezTo>
                  <a:cubicBezTo>
                    <a:pt x="580" y="198"/>
                    <a:pt x="496" y="37"/>
                    <a:pt x="355" y="4"/>
                  </a:cubicBezTo>
                  <a:cubicBezTo>
                    <a:pt x="341" y="2"/>
                    <a:pt x="327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65;p51">
              <a:extLst>
                <a:ext uri="{FF2B5EF4-FFF2-40B4-BE49-F238E27FC236}">
                  <a16:creationId xmlns:a16="http://schemas.microsoft.com/office/drawing/2014/main" id="{C2083D4A-BE69-78EC-0656-4AA0237CB666}"/>
                </a:ext>
              </a:extLst>
            </p:cNvPr>
            <p:cNvSpPr/>
            <p:nvPr/>
          </p:nvSpPr>
          <p:spPr>
            <a:xfrm>
              <a:off x="4417400" y="4387600"/>
              <a:ext cx="23050" cy="17775"/>
            </a:xfrm>
            <a:custGeom>
              <a:avLst/>
              <a:gdLst/>
              <a:ahLst/>
              <a:cxnLst/>
              <a:rect l="l" t="t" r="r" b="b"/>
              <a:pathLst>
                <a:path w="922" h="711" extrusionOk="0">
                  <a:moveTo>
                    <a:pt x="303" y="0"/>
                  </a:moveTo>
                  <a:cubicBezTo>
                    <a:pt x="80" y="0"/>
                    <a:pt x="0" y="313"/>
                    <a:pt x="213" y="413"/>
                  </a:cubicBezTo>
                  <a:cubicBezTo>
                    <a:pt x="226" y="418"/>
                    <a:pt x="239" y="420"/>
                    <a:pt x="252" y="420"/>
                  </a:cubicBezTo>
                  <a:cubicBezTo>
                    <a:pt x="274" y="420"/>
                    <a:pt x="296" y="415"/>
                    <a:pt x="316" y="407"/>
                  </a:cubicBezTo>
                  <a:lnTo>
                    <a:pt x="316" y="407"/>
                  </a:lnTo>
                  <a:cubicBezTo>
                    <a:pt x="297" y="510"/>
                    <a:pt x="342" y="619"/>
                    <a:pt x="432" y="677"/>
                  </a:cubicBezTo>
                  <a:cubicBezTo>
                    <a:pt x="469" y="700"/>
                    <a:pt x="511" y="710"/>
                    <a:pt x="553" y="710"/>
                  </a:cubicBezTo>
                  <a:cubicBezTo>
                    <a:pt x="657" y="710"/>
                    <a:pt x="767" y="646"/>
                    <a:pt x="832" y="536"/>
                  </a:cubicBezTo>
                  <a:cubicBezTo>
                    <a:pt x="922" y="381"/>
                    <a:pt x="896" y="188"/>
                    <a:pt x="761" y="117"/>
                  </a:cubicBezTo>
                  <a:cubicBezTo>
                    <a:pt x="721" y="94"/>
                    <a:pt x="677" y="84"/>
                    <a:pt x="633" y="84"/>
                  </a:cubicBezTo>
                  <a:cubicBezTo>
                    <a:pt x="565" y="84"/>
                    <a:pt x="496" y="111"/>
                    <a:pt x="445" y="162"/>
                  </a:cubicBezTo>
                  <a:cubicBezTo>
                    <a:pt x="439" y="85"/>
                    <a:pt x="394" y="27"/>
                    <a:pt x="323" y="1"/>
                  </a:cubicBezTo>
                  <a:cubicBezTo>
                    <a:pt x="316" y="0"/>
                    <a:pt x="309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66;p51">
              <a:extLst>
                <a:ext uri="{FF2B5EF4-FFF2-40B4-BE49-F238E27FC236}">
                  <a16:creationId xmlns:a16="http://schemas.microsoft.com/office/drawing/2014/main" id="{F1EB9AA4-7254-CDA4-8A6F-1453C2B3B306}"/>
                </a:ext>
              </a:extLst>
            </p:cNvPr>
            <p:cNvSpPr/>
            <p:nvPr/>
          </p:nvSpPr>
          <p:spPr>
            <a:xfrm>
              <a:off x="4353000" y="4420800"/>
              <a:ext cx="22875" cy="17550"/>
            </a:xfrm>
            <a:custGeom>
              <a:avLst/>
              <a:gdLst/>
              <a:ahLst/>
              <a:cxnLst/>
              <a:rect l="l" t="t" r="r" b="b"/>
              <a:pathLst>
                <a:path w="915" h="702" extrusionOk="0">
                  <a:moveTo>
                    <a:pt x="511" y="1"/>
                  </a:moveTo>
                  <a:cubicBezTo>
                    <a:pt x="460" y="1"/>
                    <a:pt x="407" y="9"/>
                    <a:pt x="354" y="26"/>
                  </a:cubicBezTo>
                  <a:cubicBezTo>
                    <a:pt x="135" y="96"/>
                    <a:pt x="0" y="303"/>
                    <a:pt x="65" y="483"/>
                  </a:cubicBezTo>
                  <a:cubicBezTo>
                    <a:pt x="109" y="620"/>
                    <a:pt x="249" y="701"/>
                    <a:pt x="411" y="701"/>
                  </a:cubicBezTo>
                  <a:cubicBezTo>
                    <a:pt x="462" y="701"/>
                    <a:pt x="514" y="693"/>
                    <a:pt x="567" y="676"/>
                  </a:cubicBezTo>
                  <a:cubicBezTo>
                    <a:pt x="786" y="605"/>
                    <a:pt x="915" y="406"/>
                    <a:pt x="857" y="219"/>
                  </a:cubicBezTo>
                  <a:cubicBezTo>
                    <a:pt x="813" y="82"/>
                    <a:pt x="67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2032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65"/>
          <p:cNvSpPr txBox="1">
            <a:spLocks noGrp="1"/>
          </p:cNvSpPr>
          <p:nvPr>
            <p:ph type="title"/>
          </p:nvPr>
        </p:nvSpPr>
        <p:spPr>
          <a:xfrm>
            <a:off x="0" y="-3422"/>
            <a:ext cx="7786468" cy="1019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Franklin Gothic Heavy" panose="020B0903020102020204" pitchFamily="34" charset="0"/>
              </a:rPr>
              <a:t>-- Q9. Find Maximum Values Of Confirmed, Deaths, Recovered Per Year…</a:t>
            </a:r>
            <a:endParaRPr b="1" i="1" dirty="0">
              <a:solidFill>
                <a:schemeClr val="accent5">
                  <a:lumMod val="20000"/>
                  <a:lumOff val="80000"/>
                </a:schemeClr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109" name="Google Shape;1063;p59"/>
          <p:cNvSpPr txBox="1">
            <a:spLocks/>
          </p:cNvSpPr>
          <p:nvPr/>
        </p:nvSpPr>
        <p:spPr>
          <a:xfrm>
            <a:off x="5706854" y="1407763"/>
            <a:ext cx="3031065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3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C5F5"/>
              </a:buClr>
              <a:buSzPts val="2400"/>
              <a:buFont typeface="Pathway Gothic One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F2C5F5"/>
                </a:solidFill>
                <a:effectLst/>
                <a:uLnTx/>
                <a:uFillTx/>
                <a:latin typeface="Pathway Gothic One"/>
                <a:sym typeface="Pathway Gothic One"/>
              </a:rPr>
              <a:t> Result Grid</a:t>
            </a:r>
          </a:p>
        </p:txBody>
      </p:sp>
      <p:cxnSp>
        <p:nvCxnSpPr>
          <p:cNvPr id="110" name="Straight Arrow Connector 109"/>
          <p:cNvCxnSpPr/>
          <p:nvPr/>
        </p:nvCxnSpPr>
        <p:spPr>
          <a:xfrm flipH="1">
            <a:off x="7352063" y="1956638"/>
            <a:ext cx="43348" cy="12950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5" t="31740" r="41674" b="44296"/>
          <a:stretch/>
        </p:blipFill>
        <p:spPr>
          <a:xfrm>
            <a:off x="216338" y="1084827"/>
            <a:ext cx="5315289" cy="20408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7" t="57506" r="46296" b="30399"/>
          <a:stretch/>
        </p:blipFill>
        <p:spPr>
          <a:xfrm>
            <a:off x="2836332" y="3251712"/>
            <a:ext cx="6146800" cy="1743621"/>
          </a:xfrm>
          <a:prstGeom prst="rect">
            <a:avLst/>
          </a:prstGeom>
        </p:spPr>
      </p:pic>
      <p:grpSp>
        <p:nvGrpSpPr>
          <p:cNvPr id="2" name="Google Shape;628;p51">
            <a:extLst>
              <a:ext uri="{FF2B5EF4-FFF2-40B4-BE49-F238E27FC236}">
                <a16:creationId xmlns:a16="http://schemas.microsoft.com/office/drawing/2014/main" id="{40C1D812-2269-3AB4-1FA1-CAB49949DB3E}"/>
              </a:ext>
            </a:extLst>
          </p:cNvPr>
          <p:cNvGrpSpPr/>
          <p:nvPr/>
        </p:nvGrpSpPr>
        <p:grpSpPr>
          <a:xfrm>
            <a:off x="7626299" y="594355"/>
            <a:ext cx="1662847" cy="1384999"/>
            <a:chOff x="4304200" y="4312250"/>
            <a:chExt cx="191325" cy="193700"/>
          </a:xfrm>
        </p:grpSpPr>
        <p:sp>
          <p:nvSpPr>
            <p:cNvPr id="3" name="Google Shape;629;p51">
              <a:extLst>
                <a:ext uri="{FF2B5EF4-FFF2-40B4-BE49-F238E27FC236}">
                  <a16:creationId xmlns:a16="http://schemas.microsoft.com/office/drawing/2014/main" id="{6C3B320A-19B9-CA8B-6C78-2E9D77E018A4}"/>
                </a:ext>
              </a:extLst>
            </p:cNvPr>
            <p:cNvSpPr/>
            <p:nvPr/>
          </p:nvSpPr>
          <p:spPr>
            <a:xfrm>
              <a:off x="4390025" y="4365900"/>
              <a:ext cx="105500" cy="55400"/>
            </a:xfrm>
            <a:custGeom>
              <a:avLst/>
              <a:gdLst/>
              <a:ahLst/>
              <a:cxnLst/>
              <a:rect l="l" t="t" r="r" b="b"/>
              <a:pathLst>
                <a:path w="4220" h="2216" extrusionOk="0">
                  <a:moveTo>
                    <a:pt x="3481" y="1"/>
                  </a:moveTo>
                  <a:cubicBezTo>
                    <a:pt x="3456" y="1"/>
                    <a:pt x="3432" y="4"/>
                    <a:pt x="3408" y="12"/>
                  </a:cubicBezTo>
                  <a:cubicBezTo>
                    <a:pt x="3247" y="70"/>
                    <a:pt x="3183" y="328"/>
                    <a:pt x="3241" y="631"/>
                  </a:cubicBezTo>
                  <a:lnTo>
                    <a:pt x="1" y="1803"/>
                  </a:lnTo>
                  <a:lnTo>
                    <a:pt x="155" y="2215"/>
                  </a:lnTo>
                  <a:lnTo>
                    <a:pt x="2126" y="1507"/>
                  </a:lnTo>
                  <a:lnTo>
                    <a:pt x="2023" y="1429"/>
                  </a:lnTo>
                  <a:lnTo>
                    <a:pt x="2043" y="1416"/>
                  </a:lnTo>
                  <a:lnTo>
                    <a:pt x="3415" y="901"/>
                  </a:lnTo>
                  <a:cubicBezTo>
                    <a:pt x="3415" y="901"/>
                    <a:pt x="3621" y="1314"/>
                    <a:pt x="3846" y="1314"/>
                  </a:cubicBezTo>
                  <a:cubicBezTo>
                    <a:pt x="3852" y="1314"/>
                    <a:pt x="3859" y="1314"/>
                    <a:pt x="3865" y="1313"/>
                  </a:cubicBezTo>
                  <a:cubicBezTo>
                    <a:pt x="4220" y="1275"/>
                    <a:pt x="3994" y="515"/>
                    <a:pt x="3994" y="489"/>
                  </a:cubicBezTo>
                  <a:cubicBezTo>
                    <a:pt x="3956" y="405"/>
                    <a:pt x="3911" y="328"/>
                    <a:pt x="3859" y="257"/>
                  </a:cubicBezTo>
                  <a:cubicBezTo>
                    <a:pt x="3833" y="225"/>
                    <a:pt x="3807" y="193"/>
                    <a:pt x="3782" y="167"/>
                  </a:cubicBezTo>
                  <a:cubicBezTo>
                    <a:pt x="3684" y="59"/>
                    <a:pt x="3579" y="1"/>
                    <a:pt x="3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30;p51">
              <a:extLst>
                <a:ext uri="{FF2B5EF4-FFF2-40B4-BE49-F238E27FC236}">
                  <a16:creationId xmlns:a16="http://schemas.microsoft.com/office/drawing/2014/main" id="{48BA7750-A353-8992-7A52-8CA02B930A6C}"/>
                </a:ext>
              </a:extLst>
            </p:cNvPr>
            <p:cNvSpPr/>
            <p:nvPr/>
          </p:nvSpPr>
          <p:spPr>
            <a:xfrm>
              <a:off x="4483525" y="4382550"/>
              <a:ext cx="5875" cy="5025"/>
            </a:xfrm>
            <a:custGeom>
              <a:avLst/>
              <a:gdLst/>
              <a:ahLst/>
              <a:cxnLst/>
              <a:rect l="l" t="t" r="r" b="b"/>
              <a:pathLst>
                <a:path w="235" h="201" extrusionOk="0">
                  <a:moveTo>
                    <a:pt x="123" y="1"/>
                  </a:moveTo>
                  <a:cubicBezTo>
                    <a:pt x="55" y="1"/>
                    <a:pt x="0" y="81"/>
                    <a:pt x="35" y="151"/>
                  </a:cubicBezTo>
                  <a:cubicBezTo>
                    <a:pt x="56" y="185"/>
                    <a:pt x="91" y="201"/>
                    <a:pt x="126" y="201"/>
                  </a:cubicBezTo>
                  <a:cubicBezTo>
                    <a:pt x="166" y="201"/>
                    <a:pt x="205" y="180"/>
                    <a:pt x="222" y="139"/>
                  </a:cubicBezTo>
                  <a:cubicBezTo>
                    <a:pt x="235" y="81"/>
                    <a:pt x="203" y="23"/>
                    <a:pt x="145" y="3"/>
                  </a:cubicBezTo>
                  <a:cubicBezTo>
                    <a:pt x="138" y="1"/>
                    <a:pt x="130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31;p51">
              <a:extLst>
                <a:ext uri="{FF2B5EF4-FFF2-40B4-BE49-F238E27FC236}">
                  <a16:creationId xmlns:a16="http://schemas.microsoft.com/office/drawing/2014/main" id="{6F007ECB-43DA-0D2C-106D-9BD3758A6FF7}"/>
                </a:ext>
              </a:extLst>
            </p:cNvPr>
            <p:cNvSpPr/>
            <p:nvPr/>
          </p:nvSpPr>
          <p:spPr>
            <a:xfrm>
              <a:off x="4435600" y="4378100"/>
              <a:ext cx="58800" cy="25475"/>
            </a:xfrm>
            <a:custGeom>
              <a:avLst/>
              <a:gdLst/>
              <a:ahLst/>
              <a:cxnLst/>
              <a:rect l="l" t="t" r="r" b="b"/>
              <a:pathLst>
                <a:path w="2352" h="1019" extrusionOk="0">
                  <a:moveTo>
                    <a:pt x="2171" y="1"/>
                  </a:moveTo>
                  <a:cubicBezTo>
                    <a:pt x="2171" y="20"/>
                    <a:pt x="2274" y="387"/>
                    <a:pt x="2223" y="626"/>
                  </a:cubicBezTo>
                  <a:cubicBezTo>
                    <a:pt x="2216" y="600"/>
                    <a:pt x="2210" y="581"/>
                    <a:pt x="2197" y="561"/>
                  </a:cubicBezTo>
                  <a:cubicBezTo>
                    <a:pt x="2178" y="505"/>
                    <a:pt x="2135" y="483"/>
                    <a:pt x="2086" y="483"/>
                  </a:cubicBezTo>
                  <a:cubicBezTo>
                    <a:pt x="1965" y="483"/>
                    <a:pt x="1809" y="619"/>
                    <a:pt x="1901" y="729"/>
                  </a:cubicBezTo>
                  <a:cubicBezTo>
                    <a:pt x="1927" y="774"/>
                    <a:pt x="1965" y="806"/>
                    <a:pt x="2010" y="825"/>
                  </a:cubicBezTo>
                  <a:cubicBezTo>
                    <a:pt x="1785" y="806"/>
                    <a:pt x="1592" y="413"/>
                    <a:pt x="1592" y="413"/>
                  </a:cubicBezTo>
                  <a:lnTo>
                    <a:pt x="522" y="813"/>
                  </a:lnTo>
                  <a:lnTo>
                    <a:pt x="464" y="838"/>
                  </a:lnTo>
                  <a:cubicBezTo>
                    <a:pt x="439" y="845"/>
                    <a:pt x="416" y="849"/>
                    <a:pt x="394" y="849"/>
                  </a:cubicBezTo>
                  <a:cubicBezTo>
                    <a:pt x="203" y="849"/>
                    <a:pt x="162" y="594"/>
                    <a:pt x="162" y="594"/>
                  </a:cubicBezTo>
                  <a:lnTo>
                    <a:pt x="162" y="594"/>
                  </a:lnTo>
                  <a:cubicBezTo>
                    <a:pt x="1" y="916"/>
                    <a:pt x="303" y="1019"/>
                    <a:pt x="303" y="1019"/>
                  </a:cubicBezTo>
                  <a:lnTo>
                    <a:pt x="1572" y="568"/>
                  </a:lnTo>
                  <a:cubicBezTo>
                    <a:pt x="1700" y="800"/>
                    <a:pt x="1874" y="947"/>
                    <a:pt x="2027" y="947"/>
                  </a:cubicBezTo>
                  <a:cubicBezTo>
                    <a:pt x="2052" y="947"/>
                    <a:pt x="2077" y="943"/>
                    <a:pt x="2100" y="935"/>
                  </a:cubicBezTo>
                  <a:cubicBezTo>
                    <a:pt x="2300" y="864"/>
                    <a:pt x="2352" y="490"/>
                    <a:pt x="2210" y="98"/>
                  </a:cubicBezTo>
                  <a:cubicBezTo>
                    <a:pt x="2197" y="65"/>
                    <a:pt x="2184" y="33"/>
                    <a:pt x="21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32;p51">
              <a:extLst>
                <a:ext uri="{FF2B5EF4-FFF2-40B4-BE49-F238E27FC236}">
                  <a16:creationId xmlns:a16="http://schemas.microsoft.com/office/drawing/2014/main" id="{D5943E43-89AD-A9A6-EE03-734171A3DD80}"/>
                </a:ext>
              </a:extLst>
            </p:cNvPr>
            <p:cNvSpPr/>
            <p:nvPr/>
          </p:nvSpPr>
          <p:spPr>
            <a:xfrm>
              <a:off x="4469575" y="4365750"/>
              <a:ext cx="15000" cy="15925"/>
            </a:xfrm>
            <a:custGeom>
              <a:avLst/>
              <a:gdLst/>
              <a:ahLst/>
              <a:cxnLst/>
              <a:rect l="l" t="t" r="r" b="b"/>
              <a:pathLst>
                <a:path w="600" h="637" extrusionOk="0">
                  <a:moveTo>
                    <a:pt x="303" y="0"/>
                  </a:moveTo>
                  <a:cubicBezTo>
                    <a:pt x="278" y="0"/>
                    <a:pt x="255" y="4"/>
                    <a:pt x="233" y="12"/>
                  </a:cubicBezTo>
                  <a:cubicBezTo>
                    <a:pt x="72" y="76"/>
                    <a:pt x="1" y="334"/>
                    <a:pt x="59" y="637"/>
                  </a:cubicBezTo>
                  <a:cubicBezTo>
                    <a:pt x="59" y="592"/>
                    <a:pt x="39" y="76"/>
                    <a:pt x="310" y="70"/>
                  </a:cubicBezTo>
                  <a:cubicBezTo>
                    <a:pt x="318" y="69"/>
                    <a:pt x="326" y="69"/>
                    <a:pt x="333" y="69"/>
                  </a:cubicBezTo>
                  <a:cubicBezTo>
                    <a:pt x="433" y="69"/>
                    <a:pt x="522" y="107"/>
                    <a:pt x="600" y="166"/>
                  </a:cubicBezTo>
                  <a:cubicBezTo>
                    <a:pt x="502" y="59"/>
                    <a:pt x="397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33;p51">
              <a:extLst>
                <a:ext uri="{FF2B5EF4-FFF2-40B4-BE49-F238E27FC236}">
                  <a16:creationId xmlns:a16="http://schemas.microsoft.com/office/drawing/2014/main" id="{1AB2E491-E437-4673-2667-F239834C0C5A}"/>
                </a:ext>
              </a:extLst>
            </p:cNvPr>
            <p:cNvSpPr/>
            <p:nvPr/>
          </p:nvSpPr>
          <p:spPr>
            <a:xfrm>
              <a:off x="4386000" y="4312400"/>
              <a:ext cx="36425" cy="105025"/>
            </a:xfrm>
            <a:custGeom>
              <a:avLst/>
              <a:gdLst/>
              <a:ahLst/>
              <a:cxnLst/>
              <a:rect l="l" t="t" r="r" b="b"/>
              <a:pathLst>
                <a:path w="1457" h="4201" extrusionOk="0">
                  <a:moveTo>
                    <a:pt x="645" y="1"/>
                  </a:moveTo>
                  <a:cubicBezTo>
                    <a:pt x="555" y="7"/>
                    <a:pt x="464" y="27"/>
                    <a:pt x="381" y="52"/>
                  </a:cubicBezTo>
                  <a:cubicBezTo>
                    <a:pt x="342" y="65"/>
                    <a:pt x="303" y="78"/>
                    <a:pt x="271" y="97"/>
                  </a:cubicBezTo>
                  <a:cubicBezTo>
                    <a:pt x="110" y="168"/>
                    <a:pt x="1" y="278"/>
                    <a:pt x="7" y="400"/>
                  </a:cubicBezTo>
                  <a:cubicBezTo>
                    <a:pt x="7" y="574"/>
                    <a:pt x="233" y="716"/>
                    <a:pt x="535" y="761"/>
                  </a:cubicBezTo>
                  <a:lnTo>
                    <a:pt x="600" y="4201"/>
                  </a:lnTo>
                  <a:lnTo>
                    <a:pt x="1051" y="4188"/>
                  </a:lnTo>
                  <a:lnTo>
                    <a:pt x="1012" y="2094"/>
                  </a:lnTo>
                  <a:lnTo>
                    <a:pt x="902" y="2172"/>
                  </a:lnTo>
                  <a:lnTo>
                    <a:pt x="896" y="2146"/>
                  </a:lnTo>
                  <a:lnTo>
                    <a:pt x="851" y="677"/>
                  </a:lnTo>
                  <a:cubicBezTo>
                    <a:pt x="851" y="677"/>
                    <a:pt x="1334" y="619"/>
                    <a:pt x="1386" y="387"/>
                  </a:cubicBezTo>
                  <a:cubicBezTo>
                    <a:pt x="1456" y="40"/>
                    <a:pt x="671" y="7"/>
                    <a:pt x="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34;p51">
              <a:extLst>
                <a:ext uri="{FF2B5EF4-FFF2-40B4-BE49-F238E27FC236}">
                  <a16:creationId xmlns:a16="http://schemas.microsoft.com/office/drawing/2014/main" id="{3977B7A0-455F-72B0-0132-3EECF021545A}"/>
                </a:ext>
              </a:extLst>
            </p:cNvPr>
            <p:cNvSpPr/>
            <p:nvPr/>
          </p:nvSpPr>
          <p:spPr>
            <a:xfrm>
              <a:off x="4404700" y="4315175"/>
              <a:ext cx="6450" cy="5275"/>
            </a:xfrm>
            <a:custGeom>
              <a:avLst/>
              <a:gdLst/>
              <a:ahLst/>
              <a:cxnLst/>
              <a:rect l="l" t="t" r="r" b="b"/>
              <a:pathLst>
                <a:path w="258" h="211" extrusionOk="0">
                  <a:moveTo>
                    <a:pt x="125" y="1"/>
                  </a:moveTo>
                  <a:cubicBezTo>
                    <a:pt x="90" y="1"/>
                    <a:pt x="56" y="16"/>
                    <a:pt x="32" y="44"/>
                  </a:cubicBezTo>
                  <a:cubicBezTo>
                    <a:pt x="0" y="135"/>
                    <a:pt x="71" y="210"/>
                    <a:pt x="147" y="210"/>
                  </a:cubicBezTo>
                  <a:cubicBezTo>
                    <a:pt x="179" y="210"/>
                    <a:pt x="212" y="197"/>
                    <a:pt x="238" y="167"/>
                  </a:cubicBezTo>
                  <a:cubicBezTo>
                    <a:pt x="257" y="109"/>
                    <a:pt x="238" y="44"/>
                    <a:pt x="187" y="19"/>
                  </a:cubicBezTo>
                  <a:cubicBezTo>
                    <a:pt x="167" y="7"/>
                    <a:pt x="146" y="1"/>
                    <a:pt x="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35;p51">
              <a:extLst>
                <a:ext uri="{FF2B5EF4-FFF2-40B4-BE49-F238E27FC236}">
                  <a16:creationId xmlns:a16="http://schemas.microsoft.com/office/drawing/2014/main" id="{27AC3892-7F5E-0764-9EE2-71DD5CC9D17F}"/>
                </a:ext>
              </a:extLst>
            </p:cNvPr>
            <p:cNvSpPr/>
            <p:nvPr/>
          </p:nvSpPr>
          <p:spPr>
            <a:xfrm>
              <a:off x="4400025" y="4312250"/>
              <a:ext cx="23675" cy="55300"/>
            </a:xfrm>
            <a:custGeom>
              <a:avLst/>
              <a:gdLst/>
              <a:ahLst/>
              <a:cxnLst/>
              <a:rect l="l" t="t" r="r" b="b"/>
              <a:pathLst>
                <a:path w="947" h="2212" extrusionOk="0">
                  <a:moveTo>
                    <a:pt x="210" y="0"/>
                  </a:moveTo>
                  <a:cubicBezTo>
                    <a:pt x="202" y="0"/>
                    <a:pt x="195" y="0"/>
                    <a:pt x="187" y="0"/>
                  </a:cubicBezTo>
                  <a:cubicBezTo>
                    <a:pt x="148" y="0"/>
                    <a:pt x="116" y="7"/>
                    <a:pt x="84" y="7"/>
                  </a:cubicBezTo>
                  <a:cubicBezTo>
                    <a:pt x="103" y="13"/>
                    <a:pt x="483" y="33"/>
                    <a:pt x="689" y="155"/>
                  </a:cubicBezTo>
                  <a:lnTo>
                    <a:pt x="618" y="155"/>
                  </a:lnTo>
                  <a:cubicBezTo>
                    <a:pt x="435" y="161"/>
                    <a:pt x="485" y="498"/>
                    <a:pt x="644" y="498"/>
                  </a:cubicBezTo>
                  <a:cubicBezTo>
                    <a:pt x="659" y="498"/>
                    <a:pt x="674" y="496"/>
                    <a:pt x="689" y="490"/>
                  </a:cubicBezTo>
                  <a:cubicBezTo>
                    <a:pt x="734" y="484"/>
                    <a:pt x="779" y="458"/>
                    <a:pt x="812" y="419"/>
                  </a:cubicBezTo>
                  <a:lnTo>
                    <a:pt x="812" y="419"/>
                  </a:lnTo>
                  <a:cubicBezTo>
                    <a:pt x="721" y="625"/>
                    <a:pt x="290" y="683"/>
                    <a:pt x="290" y="683"/>
                  </a:cubicBezTo>
                  <a:lnTo>
                    <a:pt x="322" y="1823"/>
                  </a:lnTo>
                  <a:lnTo>
                    <a:pt x="322" y="1888"/>
                  </a:lnTo>
                  <a:cubicBezTo>
                    <a:pt x="317" y="2078"/>
                    <a:pt x="153" y="2104"/>
                    <a:pt x="61" y="2104"/>
                  </a:cubicBezTo>
                  <a:cubicBezTo>
                    <a:pt x="25" y="2104"/>
                    <a:pt x="0" y="2100"/>
                    <a:pt x="0" y="2100"/>
                  </a:cubicBezTo>
                  <a:lnTo>
                    <a:pt x="0" y="2100"/>
                  </a:lnTo>
                  <a:cubicBezTo>
                    <a:pt x="84" y="2184"/>
                    <a:pt x="162" y="2212"/>
                    <a:pt x="229" y="2212"/>
                  </a:cubicBezTo>
                  <a:cubicBezTo>
                    <a:pt x="362" y="2212"/>
                    <a:pt x="451" y="2100"/>
                    <a:pt x="451" y="2100"/>
                  </a:cubicBezTo>
                  <a:lnTo>
                    <a:pt x="425" y="754"/>
                  </a:lnTo>
                  <a:cubicBezTo>
                    <a:pt x="728" y="696"/>
                    <a:pt x="947" y="548"/>
                    <a:pt x="947" y="374"/>
                  </a:cubicBezTo>
                  <a:cubicBezTo>
                    <a:pt x="941" y="165"/>
                    <a:pt x="618" y="0"/>
                    <a:pt x="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36;p51">
              <a:extLst>
                <a:ext uri="{FF2B5EF4-FFF2-40B4-BE49-F238E27FC236}">
                  <a16:creationId xmlns:a16="http://schemas.microsoft.com/office/drawing/2014/main" id="{56362B32-C438-631C-BB95-3F9281B0D704}"/>
                </a:ext>
              </a:extLst>
            </p:cNvPr>
            <p:cNvSpPr/>
            <p:nvPr/>
          </p:nvSpPr>
          <p:spPr>
            <a:xfrm>
              <a:off x="4386000" y="4314825"/>
              <a:ext cx="13400" cy="16450"/>
            </a:xfrm>
            <a:custGeom>
              <a:avLst/>
              <a:gdLst/>
              <a:ahLst/>
              <a:cxnLst/>
              <a:rect l="l" t="t" r="r" b="b"/>
              <a:pathLst>
                <a:path w="536" h="658" extrusionOk="0">
                  <a:moveTo>
                    <a:pt x="265" y="0"/>
                  </a:moveTo>
                  <a:lnTo>
                    <a:pt x="265" y="0"/>
                  </a:lnTo>
                  <a:cubicBezTo>
                    <a:pt x="104" y="71"/>
                    <a:pt x="1" y="181"/>
                    <a:pt x="1" y="297"/>
                  </a:cubicBezTo>
                  <a:cubicBezTo>
                    <a:pt x="7" y="471"/>
                    <a:pt x="233" y="612"/>
                    <a:pt x="535" y="657"/>
                  </a:cubicBezTo>
                  <a:cubicBezTo>
                    <a:pt x="497" y="645"/>
                    <a:pt x="1" y="496"/>
                    <a:pt x="84" y="239"/>
                  </a:cubicBezTo>
                  <a:cubicBezTo>
                    <a:pt x="117" y="142"/>
                    <a:pt x="181" y="52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7;p51">
              <a:extLst>
                <a:ext uri="{FF2B5EF4-FFF2-40B4-BE49-F238E27FC236}">
                  <a16:creationId xmlns:a16="http://schemas.microsoft.com/office/drawing/2014/main" id="{E70396CC-01F8-F3FA-32B8-43C96176EFD0}"/>
                </a:ext>
              </a:extLst>
            </p:cNvPr>
            <p:cNvSpPr/>
            <p:nvPr/>
          </p:nvSpPr>
          <p:spPr>
            <a:xfrm>
              <a:off x="4393100" y="4421750"/>
              <a:ext cx="67800" cy="71625"/>
            </a:xfrm>
            <a:custGeom>
              <a:avLst/>
              <a:gdLst/>
              <a:ahLst/>
              <a:cxnLst/>
              <a:rect l="l" t="t" r="r" b="b"/>
              <a:pathLst>
                <a:path w="2712" h="2865" extrusionOk="0">
                  <a:moveTo>
                    <a:pt x="277" y="1"/>
                  </a:moveTo>
                  <a:lnTo>
                    <a:pt x="0" y="239"/>
                  </a:lnTo>
                  <a:lnTo>
                    <a:pt x="1127" y="1521"/>
                  </a:lnTo>
                  <a:lnTo>
                    <a:pt x="1159" y="1418"/>
                  </a:lnTo>
                  <a:lnTo>
                    <a:pt x="1172" y="1430"/>
                  </a:lnTo>
                  <a:lnTo>
                    <a:pt x="1978" y="2313"/>
                  </a:lnTo>
                  <a:cubicBezTo>
                    <a:pt x="1978" y="2313"/>
                    <a:pt x="1707" y="2609"/>
                    <a:pt x="1797" y="2777"/>
                  </a:cubicBezTo>
                  <a:cubicBezTo>
                    <a:pt x="1830" y="2840"/>
                    <a:pt x="1886" y="2864"/>
                    <a:pt x="1952" y="2864"/>
                  </a:cubicBezTo>
                  <a:cubicBezTo>
                    <a:pt x="2153" y="2864"/>
                    <a:pt x="2446" y="2638"/>
                    <a:pt x="2461" y="2629"/>
                  </a:cubicBezTo>
                  <a:cubicBezTo>
                    <a:pt x="2512" y="2577"/>
                    <a:pt x="2557" y="2519"/>
                    <a:pt x="2596" y="2461"/>
                  </a:cubicBezTo>
                  <a:cubicBezTo>
                    <a:pt x="2615" y="2429"/>
                    <a:pt x="2628" y="2403"/>
                    <a:pt x="2641" y="2371"/>
                  </a:cubicBezTo>
                  <a:cubicBezTo>
                    <a:pt x="2705" y="2242"/>
                    <a:pt x="2712" y="2120"/>
                    <a:pt x="2647" y="2049"/>
                  </a:cubicBezTo>
                  <a:cubicBezTo>
                    <a:pt x="2608" y="2006"/>
                    <a:pt x="2548" y="1986"/>
                    <a:pt x="2477" y="1986"/>
                  </a:cubicBezTo>
                  <a:cubicBezTo>
                    <a:pt x="2375" y="1986"/>
                    <a:pt x="2250" y="2027"/>
                    <a:pt x="2126" y="2107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38;p51">
              <a:extLst>
                <a:ext uri="{FF2B5EF4-FFF2-40B4-BE49-F238E27FC236}">
                  <a16:creationId xmlns:a16="http://schemas.microsoft.com/office/drawing/2014/main" id="{21DEE11F-9B59-3B3B-907C-43609E91E57D}"/>
                </a:ext>
              </a:extLst>
            </p:cNvPr>
            <p:cNvSpPr/>
            <p:nvPr/>
          </p:nvSpPr>
          <p:spPr>
            <a:xfrm>
              <a:off x="4445750" y="4485125"/>
              <a:ext cx="4700" cy="4125"/>
            </a:xfrm>
            <a:custGeom>
              <a:avLst/>
              <a:gdLst/>
              <a:ahLst/>
              <a:cxnLst/>
              <a:rect l="l" t="t" r="r" b="b"/>
              <a:pathLst>
                <a:path w="188" h="165" extrusionOk="0">
                  <a:moveTo>
                    <a:pt x="108" y="0"/>
                  </a:moveTo>
                  <a:cubicBezTo>
                    <a:pt x="86" y="0"/>
                    <a:pt x="63" y="9"/>
                    <a:pt x="45" y="29"/>
                  </a:cubicBezTo>
                  <a:cubicBezTo>
                    <a:pt x="0" y="81"/>
                    <a:pt x="39" y="158"/>
                    <a:pt x="103" y="164"/>
                  </a:cubicBezTo>
                  <a:cubicBezTo>
                    <a:pt x="155" y="158"/>
                    <a:pt x="187" y="113"/>
                    <a:pt x="187" y="68"/>
                  </a:cubicBezTo>
                  <a:cubicBezTo>
                    <a:pt x="179" y="24"/>
                    <a:pt x="144" y="0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39;p51">
              <a:extLst>
                <a:ext uri="{FF2B5EF4-FFF2-40B4-BE49-F238E27FC236}">
                  <a16:creationId xmlns:a16="http://schemas.microsoft.com/office/drawing/2014/main" id="{5A2EFB30-E88E-ADCA-0154-8899A38288D1}"/>
                </a:ext>
              </a:extLst>
            </p:cNvPr>
            <p:cNvSpPr/>
            <p:nvPr/>
          </p:nvSpPr>
          <p:spPr>
            <a:xfrm>
              <a:off x="4420975" y="4453900"/>
              <a:ext cx="33650" cy="40800"/>
            </a:xfrm>
            <a:custGeom>
              <a:avLst/>
              <a:gdLst/>
              <a:ahLst/>
              <a:cxnLst/>
              <a:rect l="l" t="t" r="r" b="b"/>
              <a:pathLst>
                <a:path w="1346" h="1632" extrusionOk="0">
                  <a:moveTo>
                    <a:pt x="242" y="0"/>
                  </a:moveTo>
                  <a:cubicBezTo>
                    <a:pt x="1" y="0"/>
                    <a:pt x="12" y="235"/>
                    <a:pt x="12" y="235"/>
                  </a:cubicBezTo>
                  <a:lnTo>
                    <a:pt x="740" y="1059"/>
                  </a:lnTo>
                  <a:cubicBezTo>
                    <a:pt x="579" y="1252"/>
                    <a:pt x="521" y="1459"/>
                    <a:pt x="618" y="1568"/>
                  </a:cubicBezTo>
                  <a:cubicBezTo>
                    <a:pt x="657" y="1611"/>
                    <a:pt x="716" y="1632"/>
                    <a:pt x="787" y="1632"/>
                  </a:cubicBezTo>
                  <a:cubicBezTo>
                    <a:pt x="927" y="1632"/>
                    <a:pt x="1114" y="1550"/>
                    <a:pt x="1281" y="1401"/>
                  </a:cubicBezTo>
                  <a:cubicBezTo>
                    <a:pt x="1307" y="1381"/>
                    <a:pt x="1326" y="1362"/>
                    <a:pt x="1346" y="1343"/>
                  </a:cubicBezTo>
                  <a:lnTo>
                    <a:pt x="1346" y="1343"/>
                  </a:lnTo>
                  <a:cubicBezTo>
                    <a:pt x="1333" y="1349"/>
                    <a:pt x="1082" y="1536"/>
                    <a:pt x="888" y="1568"/>
                  </a:cubicBezTo>
                  <a:cubicBezTo>
                    <a:pt x="901" y="1562"/>
                    <a:pt x="920" y="1549"/>
                    <a:pt x="933" y="1529"/>
                  </a:cubicBezTo>
                  <a:cubicBezTo>
                    <a:pt x="1026" y="1446"/>
                    <a:pt x="896" y="1307"/>
                    <a:pt x="795" y="1307"/>
                  </a:cubicBezTo>
                  <a:cubicBezTo>
                    <a:pt x="762" y="1307"/>
                    <a:pt x="733" y="1321"/>
                    <a:pt x="714" y="1355"/>
                  </a:cubicBezTo>
                  <a:cubicBezTo>
                    <a:pt x="689" y="1388"/>
                    <a:pt x="676" y="1426"/>
                    <a:pt x="676" y="1465"/>
                  </a:cubicBezTo>
                  <a:cubicBezTo>
                    <a:pt x="618" y="1291"/>
                    <a:pt x="863" y="1027"/>
                    <a:pt x="863" y="1027"/>
                  </a:cubicBezTo>
                  <a:lnTo>
                    <a:pt x="238" y="338"/>
                  </a:lnTo>
                  <a:lnTo>
                    <a:pt x="206" y="299"/>
                  </a:lnTo>
                  <a:cubicBezTo>
                    <a:pt x="70" y="132"/>
                    <a:pt x="289" y="3"/>
                    <a:pt x="289" y="3"/>
                  </a:cubicBezTo>
                  <a:cubicBezTo>
                    <a:pt x="273" y="1"/>
                    <a:pt x="257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40;p51">
              <a:extLst>
                <a:ext uri="{FF2B5EF4-FFF2-40B4-BE49-F238E27FC236}">
                  <a16:creationId xmlns:a16="http://schemas.microsoft.com/office/drawing/2014/main" id="{53EC30C2-A0BE-5937-B9AD-1030408FB262}"/>
                </a:ext>
              </a:extLst>
            </p:cNvPr>
            <p:cNvSpPr/>
            <p:nvPr/>
          </p:nvSpPr>
          <p:spPr>
            <a:xfrm>
              <a:off x="4446400" y="4471225"/>
              <a:ext cx="14500" cy="9650"/>
            </a:xfrm>
            <a:custGeom>
              <a:avLst/>
              <a:gdLst/>
              <a:ahLst/>
              <a:cxnLst/>
              <a:rect l="l" t="t" r="r" b="b"/>
              <a:pathLst>
                <a:path w="580" h="386" extrusionOk="0">
                  <a:moveTo>
                    <a:pt x="350" y="0"/>
                  </a:moveTo>
                  <a:cubicBezTo>
                    <a:pt x="250" y="0"/>
                    <a:pt x="125" y="42"/>
                    <a:pt x="0" y="121"/>
                  </a:cubicBezTo>
                  <a:cubicBezTo>
                    <a:pt x="20" y="113"/>
                    <a:pt x="176" y="45"/>
                    <a:pt x="310" y="45"/>
                  </a:cubicBezTo>
                  <a:cubicBezTo>
                    <a:pt x="391" y="45"/>
                    <a:pt x="465" y="70"/>
                    <a:pt x="496" y="147"/>
                  </a:cubicBezTo>
                  <a:cubicBezTo>
                    <a:pt x="535" y="224"/>
                    <a:pt x="535" y="308"/>
                    <a:pt x="515" y="385"/>
                  </a:cubicBezTo>
                  <a:cubicBezTo>
                    <a:pt x="573" y="257"/>
                    <a:pt x="580" y="134"/>
                    <a:pt x="515" y="63"/>
                  </a:cubicBezTo>
                  <a:cubicBezTo>
                    <a:pt x="478" y="21"/>
                    <a:pt x="420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41;p51">
              <a:extLst>
                <a:ext uri="{FF2B5EF4-FFF2-40B4-BE49-F238E27FC236}">
                  <a16:creationId xmlns:a16="http://schemas.microsoft.com/office/drawing/2014/main" id="{3E482899-EF68-AA69-7506-7BBCC7AA3099}"/>
                </a:ext>
              </a:extLst>
            </p:cNvPr>
            <p:cNvSpPr/>
            <p:nvPr/>
          </p:nvSpPr>
          <p:spPr>
            <a:xfrm>
              <a:off x="4420150" y="4423350"/>
              <a:ext cx="53325" cy="21225"/>
            </a:xfrm>
            <a:custGeom>
              <a:avLst/>
              <a:gdLst/>
              <a:ahLst/>
              <a:cxnLst/>
              <a:rect l="l" t="t" r="r" b="b"/>
              <a:pathLst>
                <a:path w="2133" h="849" extrusionOk="0">
                  <a:moveTo>
                    <a:pt x="45" y="1"/>
                  </a:moveTo>
                  <a:lnTo>
                    <a:pt x="0" y="226"/>
                  </a:lnTo>
                  <a:lnTo>
                    <a:pt x="1044" y="452"/>
                  </a:lnTo>
                  <a:lnTo>
                    <a:pt x="1018" y="387"/>
                  </a:lnTo>
                  <a:lnTo>
                    <a:pt x="1031" y="387"/>
                  </a:lnTo>
                  <a:lnTo>
                    <a:pt x="1765" y="536"/>
                  </a:lnTo>
                  <a:cubicBezTo>
                    <a:pt x="1765" y="536"/>
                    <a:pt x="1739" y="787"/>
                    <a:pt x="1849" y="838"/>
                  </a:cubicBezTo>
                  <a:cubicBezTo>
                    <a:pt x="1863" y="845"/>
                    <a:pt x="1878" y="849"/>
                    <a:pt x="1891" y="849"/>
                  </a:cubicBezTo>
                  <a:cubicBezTo>
                    <a:pt x="2029" y="849"/>
                    <a:pt x="2120" y="528"/>
                    <a:pt x="2126" y="516"/>
                  </a:cubicBezTo>
                  <a:cubicBezTo>
                    <a:pt x="2132" y="471"/>
                    <a:pt x="2132" y="426"/>
                    <a:pt x="2132" y="381"/>
                  </a:cubicBezTo>
                  <a:cubicBezTo>
                    <a:pt x="2126" y="362"/>
                    <a:pt x="2126" y="336"/>
                    <a:pt x="2119" y="317"/>
                  </a:cubicBezTo>
                  <a:cubicBezTo>
                    <a:pt x="2106" y="233"/>
                    <a:pt x="2061" y="168"/>
                    <a:pt x="2003" y="156"/>
                  </a:cubicBezTo>
                  <a:cubicBezTo>
                    <a:pt x="1995" y="154"/>
                    <a:pt x="1987" y="153"/>
                    <a:pt x="1979" y="153"/>
                  </a:cubicBezTo>
                  <a:cubicBezTo>
                    <a:pt x="1896" y="153"/>
                    <a:pt x="1811" y="240"/>
                    <a:pt x="1759" y="375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42;p51">
              <a:extLst>
                <a:ext uri="{FF2B5EF4-FFF2-40B4-BE49-F238E27FC236}">
                  <a16:creationId xmlns:a16="http://schemas.microsoft.com/office/drawing/2014/main" id="{C8C1B924-5ECC-E1EF-AC64-6347D341FA43}"/>
                </a:ext>
              </a:extLst>
            </p:cNvPr>
            <p:cNvSpPr/>
            <p:nvPr/>
          </p:nvSpPr>
          <p:spPr>
            <a:xfrm>
              <a:off x="4467925" y="4437375"/>
              <a:ext cx="3825" cy="2525"/>
            </a:xfrm>
            <a:custGeom>
              <a:avLst/>
              <a:gdLst/>
              <a:ahLst/>
              <a:cxnLst/>
              <a:rect l="l" t="t" r="r" b="b"/>
              <a:pathLst>
                <a:path w="153" h="101" extrusionOk="0">
                  <a:moveTo>
                    <a:pt x="66" y="0"/>
                  </a:moveTo>
                  <a:cubicBezTo>
                    <a:pt x="56" y="0"/>
                    <a:pt x="47" y="4"/>
                    <a:pt x="41" y="13"/>
                  </a:cubicBezTo>
                  <a:cubicBezTo>
                    <a:pt x="1" y="43"/>
                    <a:pt x="46" y="100"/>
                    <a:pt x="84" y="100"/>
                  </a:cubicBezTo>
                  <a:cubicBezTo>
                    <a:pt x="94" y="100"/>
                    <a:pt x="105" y="96"/>
                    <a:pt x="112" y="84"/>
                  </a:cubicBezTo>
                  <a:cubicBezTo>
                    <a:pt x="153" y="58"/>
                    <a:pt x="104" y="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43;p51">
              <a:extLst>
                <a:ext uri="{FF2B5EF4-FFF2-40B4-BE49-F238E27FC236}">
                  <a16:creationId xmlns:a16="http://schemas.microsoft.com/office/drawing/2014/main" id="{A3137DB9-AB3F-FD0D-D968-0EDF0929F2D3}"/>
                </a:ext>
              </a:extLst>
            </p:cNvPr>
            <p:cNvSpPr/>
            <p:nvPr/>
          </p:nvSpPr>
          <p:spPr>
            <a:xfrm>
              <a:off x="4444625" y="4429150"/>
              <a:ext cx="28675" cy="16850"/>
            </a:xfrm>
            <a:custGeom>
              <a:avLst/>
              <a:gdLst/>
              <a:ahLst/>
              <a:cxnLst/>
              <a:rect l="l" t="t" r="r" b="b"/>
              <a:pathLst>
                <a:path w="1147" h="674" extrusionOk="0">
                  <a:moveTo>
                    <a:pt x="116" y="1"/>
                  </a:moveTo>
                  <a:lnTo>
                    <a:pt x="116" y="1"/>
                  </a:lnTo>
                  <a:cubicBezTo>
                    <a:pt x="26" y="39"/>
                    <a:pt x="0" y="149"/>
                    <a:pt x="65" y="220"/>
                  </a:cubicBezTo>
                  <a:lnTo>
                    <a:pt x="735" y="368"/>
                  </a:lnTo>
                  <a:cubicBezTo>
                    <a:pt x="722" y="529"/>
                    <a:pt x="773" y="651"/>
                    <a:pt x="863" y="671"/>
                  </a:cubicBezTo>
                  <a:cubicBezTo>
                    <a:pt x="871" y="673"/>
                    <a:pt x="879" y="674"/>
                    <a:pt x="887" y="674"/>
                  </a:cubicBezTo>
                  <a:cubicBezTo>
                    <a:pt x="985" y="674"/>
                    <a:pt x="1092" y="533"/>
                    <a:pt x="1134" y="342"/>
                  </a:cubicBezTo>
                  <a:cubicBezTo>
                    <a:pt x="1140" y="323"/>
                    <a:pt x="1147" y="304"/>
                    <a:pt x="1147" y="284"/>
                  </a:cubicBezTo>
                  <a:lnTo>
                    <a:pt x="1147" y="284"/>
                  </a:lnTo>
                  <a:cubicBezTo>
                    <a:pt x="1115" y="387"/>
                    <a:pt x="1063" y="484"/>
                    <a:pt x="999" y="574"/>
                  </a:cubicBezTo>
                  <a:cubicBezTo>
                    <a:pt x="1005" y="561"/>
                    <a:pt x="1005" y="548"/>
                    <a:pt x="1005" y="535"/>
                  </a:cubicBezTo>
                  <a:cubicBezTo>
                    <a:pt x="1018" y="482"/>
                    <a:pt x="968" y="455"/>
                    <a:pt x="918" y="455"/>
                  </a:cubicBezTo>
                  <a:cubicBezTo>
                    <a:pt x="872" y="455"/>
                    <a:pt x="825" y="479"/>
                    <a:pt x="831" y="529"/>
                  </a:cubicBezTo>
                  <a:cubicBezTo>
                    <a:pt x="831" y="555"/>
                    <a:pt x="838" y="581"/>
                    <a:pt x="851" y="600"/>
                  </a:cubicBezTo>
                  <a:cubicBezTo>
                    <a:pt x="760" y="529"/>
                    <a:pt x="786" y="310"/>
                    <a:pt x="786" y="310"/>
                  </a:cubicBezTo>
                  <a:lnTo>
                    <a:pt x="213" y="194"/>
                  </a:lnTo>
                  <a:lnTo>
                    <a:pt x="181" y="188"/>
                  </a:lnTo>
                  <a:cubicBezTo>
                    <a:pt x="52" y="149"/>
                    <a:pt x="116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44;p51">
              <a:extLst>
                <a:ext uri="{FF2B5EF4-FFF2-40B4-BE49-F238E27FC236}">
                  <a16:creationId xmlns:a16="http://schemas.microsoft.com/office/drawing/2014/main" id="{6C122315-F57B-85F8-EFCF-0925BE4AAAAD}"/>
                </a:ext>
              </a:extLst>
            </p:cNvPr>
            <p:cNvSpPr/>
            <p:nvPr/>
          </p:nvSpPr>
          <p:spPr>
            <a:xfrm>
              <a:off x="4464100" y="4427150"/>
              <a:ext cx="9050" cy="5575"/>
            </a:xfrm>
            <a:custGeom>
              <a:avLst/>
              <a:gdLst/>
              <a:ahLst/>
              <a:cxnLst/>
              <a:rect l="l" t="t" r="r" b="b"/>
              <a:pathLst>
                <a:path w="362" h="223" extrusionOk="0">
                  <a:moveTo>
                    <a:pt x="221" y="1"/>
                  </a:moveTo>
                  <a:cubicBezTo>
                    <a:pt x="138" y="1"/>
                    <a:pt x="53" y="88"/>
                    <a:pt x="1" y="223"/>
                  </a:cubicBezTo>
                  <a:cubicBezTo>
                    <a:pt x="12" y="206"/>
                    <a:pt x="116" y="37"/>
                    <a:pt x="220" y="37"/>
                  </a:cubicBezTo>
                  <a:cubicBezTo>
                    <a:pt x="235" y="37"/>
                    <a:pt x="250" y="40"/>
                    <a:pt x="265" y="49"/>
                  </a:cubicBezTo>
                  <a:cubicBezTo>
                    <a:pt x="310" y="74"/>
                    <a:pt x="342" y="119"/>
                    <a:pt x="361" y="171"/>
                  </a:cubicBezTo>
                  <a:cubicBezTo>
                    <a:pt x="342" y="81"/>
                    <a:pt x="303" y="16"/>
                    <a:pt x="245" y="4"/>
                  </a:cubicBezTo>
                  <a:cubicBezTo>
                    <a:pt x="237" y="2"/>
                    <a:pt x="229" y="1"/>
                    <a:pt x="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45;p51">
              <a:extLst>
                <a:ext uri="{FF2B5EF4-FFF2-40B4-BE49-F238E27FC236}">
                  <a16:creationId xmlns:a16="http://schemas.microsoft.com/office/drawing/2014/main" id="{7FFD7F1A-D8D3-FCF8-450E-008B6090A8BE}"/>
                </a:ext>
              </a:extLst>
            </p:cNvPr>
            <p:cNvSpPr/>
            <p:nvPr/>
          </p:nvSpPr>
          <p:spPr>
            <a:xfrm>
              <a:off x="4410325" y="4348150"/>
              <a:ext cx="48325" cy="41100"/>
            </a:xfrm>
            <a:custGeom>
              <a:avLst/>
              <a:gdLst/>
              <a:ahLst/>
              <a:cxnLst/>
              <a:rect l="l" t="t" r="r" b="b"/>
              <a:pathLst>
                <a:path w="1933" h="1644" extrusionOk="0">
                  <a:moveTo>
                    <a:pt x="1424" y="1"/>
                  </a:moveTo>
                  <a:cubicBezTo>
                    <a:pt x="1390" y="1"/>
                    <a:pt x="1357" y="9"/>
                    <a:pt x="1327" y="27"/>
                  </a:cubicBezTo>
                  <a:cubicBezTo>
                    <a:pt x="1263" y="85"/>
                    <a:pt x="1276" y="220"/>
                    <a:pt x="1353" y="355"/>
                  </a:cubicBezTo>
                  <a:lnTo>
                    <a:pt x="0" y="1469"/>
                  </a:lnTo>
                  <a:lnTo>
                    <a:pt x="148" y="1643"/>
                  </a:lnTo>
                  <a:lnTo>
                    <a:pt x="966" y="967"/>
                  </a:lnTo>
                  <a:lnTo>
                    <a:pt x="902" y="948"/>
                  </a:lnTo>
                  <a:lnTo>
                    <a:pt x="915" y="935"/>
                  </a:lnTo>
                  <a:lnTo>
                    <a:pt x="1482" y="452"/>
                  </a:lnTo>
                  <a:cubicBezTo>
                    <a:pt x="1482" y="452"/>
                    <a:pt x="1619" y="584"/>
                    <a:pt x="1726" y="584"/>
                  </a:cubicBezTo>
                  <a:cubicBezTo>
                    <a:pt x="1742" y="584"/>
                    <a:pt x="1757" y="581"/>
                    <a:pt x="1772" y="574"/>
                  </a:cubicBezTo>
                  <a:cubicBezTo>
                    <a:pt x="1933" y="490"/>
                    <a:pt x="1694" y="168"/>
                    <a:pt x="1688" y="155"/>
                  </a:cubicBezTo>
                  <a:cubicBezTo>
                    <a:pt x="1656" y="123"/>
                    <a:pt x="1623" y="91"/>
                    <a:pt x="1585" y="65"/>
                  </a:cubicBezTo>
                  <a:cubicBezTo>
                    <a:pt x="1566" y="59"/>
                    <a:pt x="1553" y="46"/>
                    <a:pt x="1533" y="33"/>
                  </a:cubicBezTo>
                  <a:cubicBezTo>
                    <a:pt x="1502" y="12"/>
                    <a:pt x="1463" y="1"/>
                    <a:pt x="14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46;p51">
              <a:extLst>
                <a:ext uri="{FF2B5EF4-FFF2-40B4-BE49-F238E27FC236}">
                  <a16:creationId xmlns:a16="http://schemas.microsoft.com/office/drawing/2014/main" id="{D531040B-2635-5AD1-7189-1361D9AC5D04}"/>
                </a:ext>
              </a:extLst>
            </p:cNvPr>
            <p:cNvSpPr/>
            <p:nvPr/>
          </p:nvSpPr>
          <p:spPr>
            <a:xfrm>
              <a:off x="4450425" y="4354600"/>
              <a:ext cx="3225" cy="3075"/>
            </a:xfrm>
            <a:custGeom>
              <a:avLst/>
              <a:gdLst/>
              <a:ahLst/>
              <a:cxnLst/>
              <a:rect l="l" t="t" r="r" b="b"/>
              <a:pathLst>
                <a:path w="129" h="123" extrusionOk="0">
                  <a:moveTo>
                    <a:pt x="65" y="0"/>
                  </a:moveTo>
                  <a:cubicBezTo>
                    <a:pt x="0" y="20"/>
                    <a:pt x="13" y="116"/>
                    <a:pt x="84" y="123"/>
                  </a:cubicBezTo>
                  <a:cubicBezTo>
                    <a:pt x="110" y="116"/>
                    <a:pt x="129" y="84"/>
                    <a:pt x="123" y="52"/>
                  </a:cubicBezTo>
                  <a:cubicBezTo>
                    <a:pt x="123" y="26"/>
                    <a:pt x="97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47;p51">
              <a:extLst>
                <a:ext uri="{FF2B5EF4-FFF2-40B4-BE49-F238E27FC236}">
                  <a16:creationId xmlns:a16="http://schemas.microsoft.com/office/drawing/2014/main" id="{2539953F-ECEE-3FB7-04D1-A7A5D4E094BD}"/>
                </a:ext>
              </a:extLst>
            </p:cNvPr>
            <p:cNvSpPr/>
            <p:nvPr/>
          </p:nvSpPr>
          <p:spPr>
            <a:xfrm>
              <a:off x="4430450" y="4352025"/>
              <a:ext cx="27400" cy="20325"/>
            </a:xfrm>
            <a:custGeom>
              <a:avLst/>
              <a:gdLst/>
              <a:ahLst/>
              <a:cxnLst/>
              <a:rect l="l" t="t" r="r" b="b"/>
              <a:pathLst>
                <a:path w="1096" h="813" extrusionOk="0">
                  <a:moveTo>
                    <a:pt x="883" y="0"/>
                  </a:moveTo>
                  <a:cubicBezTo>
                    <a:pt x="947" y="84"/>
                    <a:pt x="992" y="187"/>
                    <a:pt x="1018" y="290"/>
                  </a:cubicBezTo>
                  <a:cubicBezTo>
                    <a:pt x="1012" y="277"/>
                    <a:pt x="1005" y="271"/>
                    <a:pt x="992" y="265"/>
                  </a:cubicBezTo>
                  <a:cubicBezTo>
                    <a:pt x="973" y="245"/>
                    <a:pt x="949" y="236"/>
                    <a:pt x="925" y="236"/>
                  </a:cubicBezTo>
                  <a:cubicBezTo>
                    <a:pt x="901" y="236"/>
                    <a:pt x="876" y="245"/>
                    <a:pt x="857" y="265"/>
                  </a:cubicBezTo>
                  <a:cubicBezTo>
                    <a:pt x="831" y="303"/>
                    <a:pt x="838" y="361"/>
                    <a:pt x="883" y="393"/>
                  </a:cubicBezTo>
                  <a:cubicBezTo>
                    <a:pt x="902" y="413"/>
                    <a:pt x="922" y="419"/>
                    <a:pt x="947" y="426"/>
                  </a:cubicBezTo>
                  <a:cubicBezTo>
                    <a:pt x="937" y="428"/>
                    <a:pt x="927" y="430"/>
                    <a:pt x="916" y="430"/>
                  </a:cubicBezTo>
                  <a:cubicBezTo>
                    <a:pt x="810" y="430"/>
                    <a:pt x="677" y="297"/>
                    <a:pt x="677" y="297"/>
                  </a:cubicBezTo>
                  <a:lnTo>
                    <a:pt x="232" y="670"/>
                  </a:lnTo>
                  <a:lnTo>
                    <a:pt x="207" y="696"/>
                  </a:lnTo>
                  <a:cubicBezTo>
                    <a:pt x="184" y="713"/>
                    <a:pt x="163" y="719"/>
                    <a:pt x="144" y="719"/>
                  </a:cubicBezTo>
                  <a:cubicBezTo>
                    <a:pt x="71" y="719"/>
                    <a:pt x="20" y="632"/>
                    <a:pt x="20" y="632"/>
                  </a:cubicBezTo>
                  <a:lnTo>
                    <a:pt x="20" y="632"/>
                  </a:lnTo>
                  <a:cubicBezTo>
                    <a:pt x="0" y="722"/>
                    <a:pt x="71" y="812"/>
                    <a:pt x="161" y="812"/>
                  </a:cubicBezTo>
                  <a:lnTo>
                    <a:pt x="696" y="374"/>
                  </a:lnTo>
                  <a:cubicBezTo>
                    <a:pt x="775" y="444"/>
                    <a:pt x="861" y="485"/>
                    <a:pt x="929" y="485"/>
                  </a:cubicBezTo>
                  <a:cubicBezTo>
                    <a:pt x="961" y="485"/>
                    <a:pt x="989" y="476"/>
                    <a:pt x="1012" y="458"/>
                  </a:cubicBezTo>
                  <a:cubicBezTo>
                    <a:pt x="1095" y="393"/>
                    <a:pt x="1057" y="200"/>
                    <a:pt x="922" y="39"/>
                  </a:cubicBezTo>
                  <a:cubicBezTo>
                    <a:pt x="909" y="26"/>
                    <a:pt x="896" y="13"/>
                    <a:pt x="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48;p51">
              <a:extLst>
                <a:ext uri="{FF2B5EF4-FFF2-40B4-BE49-F238E27FC236}">
                  <a16:creationId xmlns:a16="http://schemas.microsoft.com/office/drawing/2014/main" id="{C6159E12-88E6-4D7A-984E-5A6B935F6FA1}"/>
                </a:ext>
              </a:extLst>
            </p:cNvPr>
            <p:cNvSpPr/>
            <p:nvPr/>
          </p:nvSpPr>
          <p:spPr>
            <a:xfrm>
              <a:off x="4441550" y="4348150"/>
              <a:ext cx="7125" cy="8900"/>
            </a:xfrm>
            <a:custGeom>
              <a:avLst/>
              <a:gdLst/>
              <a:ahLst/>
              <a:cxnLst/>
              <a:rect l="l" t="t" r="r" b="b"/>
              <a:pathLst>
                <a:path w="285" h="356" extrusionOk="0">
                  <a:moveTo>
                    <a:pt x="172" y="1"/>
                  </a:moveTo>
                  <a:cubicBezTo>
                    <a:pt x="140" y="1"/>
                    <a:pt x="108" y="9"/>
                    <a:pt x="78" y="27"/>
                  </a:cubicBezTo>
                  <a:cubicBezTo>
                    <a:pt x="14" y="85"/>
                    <a:pt x="27" y="213"/>
                    <a:pt x="104" y="355"/>
                  </a:cubicBezTo>
                  <a:cubicBezTo>
                    <a:pt x="97" y="329"/>
                    <a:pt x="1" y="85"/>
                    <a:pt x="130" y="39"/>
                  </a:cubicBezTo>
                  <a:cubicBezTo>
                    <a:pt x="156" y="28"/>
                    <a:pt x="186" y="21"/>
                    <a:pt x="218" y="21"/>
                  </a:cubicBezTo>
                  <a:cubicBezTo>
                    <a:pt x="240" y="21"/>
                    <a:pt x="263" y="25"/>
                    <a:pt x="284" y="33"/>
                  </a:cubicBezTo>
                  <a:cubicBezTo>
                    <a:pt x="249" y="12"/>
                    <a:pt x="211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49;p51">
              <a:extLst>
                <a:ext uri="{FF2B5EF4-FFF2-40B4-BE49-F238E27FC236}">
                  <a16:creationId xmlns:a16="http://schemas.microsoft.com/office/drawing/2014/main" id="{1EBEE567-EDF5-0065-84D7-B58B7AEEEC0A}"/>
                </a:ext>
              </a:extLst>
            </p:cNvPr>
            <p:cNvSpPr/>
            <p:nvPr/>
          </p:nvSpPr>
          <p:spPr>
            <a:xfrm>
              <a:off x="4304200" y="4418375"/>
              <a:ext cx="66850" cy="39700"/>
            </a:xfrm>
            <a:custGeom>
              <a:avLst/>
              <a:gdLst/>
              <a:ahLst/>
              <a:cxnLst/>
              <a:rect l="l" t="t" r="r" b="b"/>
              <a:pathLst>
                <a:path w="2674" h="1588" extrusionOk="0">
                  <a:moveTo>
                    <a:pt x="2558" y="0"/>
                  </a:moveTo>
                  <a:lnTo>
                    <a:pt x="1327" y="548"/>
                  </a:lnTo>
                  <a:lnTo>
                    <a:pt x="1398" y="599"/>
                  </a:lnTo>
                  <a:lnTo>
                    <a:pt x="1385" y="606"/>
                  </a:lnTo>
                  <a:lnTo>
                    <a:pt x="529" y="1005"/>
                  </a:lnTo>
                  <a:cubicBezTo>
                    <a:pt x="529" y="1005"/>
                    <a:pt x="382" y="759"/>
                    <a:pt x="245" y="759"/>
                  </a:cubicBezTo>
                  <a:cubicBezTo>
                    <a:pt x="239" y="759"/>
                    <a:pt x="232" y="759"/>
                    <a:pt x="226" y="760"/>
                  </a:cubicBezTo>
                  <a:cubicBezTo>
                    <a:pt x="0" y="805"/>
                    <a:pt x="181" y="1276"/>
                    <a:pt x="181" y="1295"/>
                  </a:cubicBezTo>
                  <a:cubicBezTo>
                    <a:pt x="207" y="1346"/>
                    <a:pt x="239" y="1392"/>
                    <a:pt x="277" y="1437"/>
                  </a:cubicBezTo>
                  <a:cubicBezTo>
                    <a:pt x="297" y="1456"/>
                    <a:pt x="316" y="1475"/>
                    <a:pt x="335" y="1495"/>
                  </a:cubicBezTo>
                  <a:cubicBezTo>
                    <a:pt x="398" y="1558"/>
                    <a:pt x="465" y="1588"/>
                    <a:pt x="522" y="1588"/>
                  </a:cubicBezTo>
                  <a:cubicBezTo>
                    <a:pt x="540" y="1588"/>
                    <a:pt x="558" y="1585"/>
                    <a:pt x="574" y="1578"/>
                  </a:cubicBezTo>
                  <a:cubicBezTo>
                    <a:pt x="677" y="1533"/>
                    <a:pt x="703" y="1359"/>
                    <a:pt x="657" y="1173"/>
                  </a:cubicBezTo>
                  <a:lnTo>
                    <a:pt x="2674" y="264"/>
                  </a:lnTo>
                  <a:lnTo>
                    <a:pt x="25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50;p51">
              <a:extLst>
                <a:ext uri="{FF2B5EF4-FFF2-40B4-BE49-F238E27FC236}">
                  <a16:creationId xmlns:a16="http://schemas.microsoft.com/office/drawing/2014/main" id="{601AAE30-1261-6F7B-6032-4C82E18818E9}"/>
                </a:ext>
              </a:extLst>
            </p:cNvPr>
            <p:cNvSpPr/>
            <p:nvPr/>
          </p:nvSpPr>
          <p:spPr>
            <a:xfrm>
              <a:off x="4308700" y="4444450"/>
              <a:ext cx="3700" cy="3275"/>
            </a:xfrm>
            <a:custGeom>
              <a:avLst/>
              <a:gdLst/>
              <a:ahLst/>
              <a:cxnLst/>
              <a:rect l="l" t="t" r="r" b="b"/>
              <a:pathLst>
                <a:path w="148" h="131" extrusionOk="0">
                  <a:moveTo>
                    <a:pt x="67" y="0"/>
                  </a:moveTo>
                  <a:cubicBezTo>
                    <a:pt x="40" y="0"/>
                    <a:pt x="14" y="17"/>
                    <a:pt x="7" y="46"/>
                  </a:cubicBezTo>
                  <a:cubicBezTo>
                    <a:pt x="1" y="84"/>
                    <a:pt x="27" y="117"/>
                    <a:pt x="59" y="130"/>
                  </a:cubicBezTo>
                  <a:cubicBezTo>
                    <a:pt x="62" y="130"/>
                    <a:pt x="65" y="130"/>
                    <a:pt x="68" y="130"/>
                  </a:cubicBezTo>
                  <a:cubicBezTo>
                    <a:pt x="120" y="130"/>
                    <a:pt x="148" y="76"/>
                    <a:pt x="123" y="33"/>
                  </a:cubicBezTo>
                  <a:cubicBezTo>
                    <a:pt x="109" y="10"/>
                    <a:pt x="88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51;p51">
              <a:extLst>
                <a:ext uri="{FF2B5EF4-FFF2-40B4-BE49-F238E27FC236}">
                  <a16:creationId xmlns:a16="http://schemas.microsoft.com/office/drawing/2014/main" id="{67DDB4D6-1693-463A-4FA4-4300966F012A}"/>
                </a:ext>
              </a:extLst>
            </p:cNvPr>
            <p:cNvSpPr/>
            <p:nvPr/>
          </p:nvSpPr>
          <p:spPr>
            <a:xfrm>
              <a:off x="4305175" y="4432050"/>
              <a:ext cx="36575" cy="18875"/>
            </a:xfrm>
            <a:custGeom>
              <a:avLst/>
              <a:gdLst/>
              <a:ahLst/>
              <a:cxnLst/>
              <a:rect l="l" t="t" r="r" b="b"/>
              <a:pathLst>
                <a:path w="1463" h="755" extrusionOk="0">
                  <a:moveTo>
                    <a:pt x="1288" y="1"/>
                  </a:moveTo>
                  <a:lnTo>
                    <a:pt x="503" y="355"/>
                  </a:lnTo>
                  <a:cubicBezTo>
                    <a:pt x="414" y="219"/>
                    <a:pt x="300" y="134"/>
                    <a:pt x="205" y="134"/>
                  </a:cubicBezTo>
                  <a:cubicBezTo>
                    <a:pt x="183" y="134"/>
                    <a:pt x="161" y="139"/>
                    <a:pt x="142" y="149"/>
                  </a:cubicBezTo>
                  <a:cubicBezTo>
                    <a:pt x="19" y="213"/>
                    <a:pt x="0" y="452"/>
                    <a:pt x="110" y="696"/>
                  </a:cubicBezTo>
                  <a:cubicBezTo>
                    <a:pt x="122" y="715"/>
                    <a:pt x="134" y="733"/>
                    <a:pt x="141" y="752"/>
                  </a:cubicBezTo>
                  <a:lnTo>
                    <a:pt x="141" y="752"/>
                  </a:lnTo>
                  <a:cubicBezTo>
                    <a:pt x="96" y="624"/>
                    <a:pt x="77" y="489"/>
                    <a:pt x="77" y="355"/>
                  </a:cubicBezTo>
                  <a:lnTo>
                    <a:pt x="77" y="355"/>
                  </a:lnTo>
                  <a:cubicBezTo>
                    <a:pt x="84" y="368"/>
                    <a:pt x="90" y="381"/>
                    <a:pt x="97" y="394"/>
                  </a:cubicBezTo>
                  <a:cubicBezTo>
                    <a:pt x="110" y="424"/>
                    <a:pt x="135" y="436"/>
                    <a:pt x="163" y="436"/>
                  </a:cubicBezTo>
                  <a:cubicBezTo>
                    <a:pt x="242" y="436"/>
                    <a:pt x="344" y="338"/>
                    <a:pt x="277" y="271"/>
                  </a:cubicBezTo>
                  <a:cubicBezTo>
                    <a:pt x="258" y="246"/>
                    <a:pt x="232" y="226"/>
                    <a:pt x="206" y="213"/>
                  </a:cubicBezTo>
                  <a:cubicBezTo>
                    <a:pt x="348" y="213"/>
                    <a:pt x="490" y="458"/>
                    <a:pt x="490" y="458"/>
                  </a:cubicBezTo>
                  <a:lnTo>
                    <a:pt x="1160" y="149"/>
                  </a:lnTo>
                  <a:lnTo>
                    <a:pt x="1192" y="130"/>
                  </a:lnTo>
                  <a:cubicBezTo>
                    <a:pt x="1213" y="122"/>
                    <a:pt x="1232" y="119"/>
                    <a:pt x="1249" y="119"/>
                  </a:cubicBezTo>
                  <a:cubicBezTo>
                    <a:pt x="1364" y="119"/>
                    <a:pt x="1398" y="265"/>
                    <a:pt x="1398" y="265"/>
                  </a:cubicBezTo>
                  <a:cubicBezTo>
                    <a:pt x="1462" y="162"/>
                    <a:pt x="1404" y="33"/>
                    <a:pt x="1288" y="1"/>
                  </a:cubicBezTo>
                  <a:close/>
                  <a:moveTo>
                    <a:pt x="141" y="752"/>
                  </a:moveTo>
                  <a:lnTo>
                    <a:pt x="141" y="752"/>
                  </a:lnTo>
                  <a:cubicBezTo>
                    <a:pt x="141" y="753"/>
                    <a:pt x="141" y="754"/>
                    <a:pt x="142" y="754"/>
                  </a:cubicBezTo>
                  <a:cubicBezTo>
                    <a:pt x="141" y="754"/>
                    <a:pt x="141" y="753"/>
                    <a:pt x="141" y="7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52;p51">
              <a:extLst>
                <a:ext uri="{FF2B5EF4-FFF2-40B4-BE49-F238E27FC236}">
                  <a16:creationId xmlns:a16="http://schemas.microsoft.com/office/drawing/2014/main" id="{AA9D89CF-BB9E-D325-102E-0674A30EDC9B}"/>
                </a:ext>
              </a:extLst>
            </p:cNvPr>
            <p:cNvSpPr/>
            <p:nvPr/>
          </p:nvSpPr>
          <p:spPr>
            <a:xfrm>
              <a:off x="4312575" y="4447525"/>
              <a:ext cx="9350" cy="10475"/>
            </a:xfrm>
            <a:custGeom>
              <a:avLst/>
              <a:gdLst/>
              <a:ahLst/>
              <a:cxnLst/>
              <a:rect l="l" t="t" r="r" b="b"/>
              <a:pathLst>
                <a:path w="374" h="419" extrusionOk="0">
                  <a:moveTo>
                    <a:pt x="322" y="0"/>
                  </a:moveTo>
                  <a:cubicBezTo>
                    <a:pt x="322" y="32"/>
                    <a:pt x="361" y="361"/>
                    <a:pt x="187" y="374"/>
                  </a:cubicBezTo>
                  <a:cubicBezTo>
                    <a:pt x="177" y="375"/>
                    <a:pt x="166" y="375"/>
                    <a:pt x="155" y="375"/>
                  </a:cubicBezTo>
                  <a:cubicBezTo>
                    <a:pt x="100" y="375"/>
                    <a:pt x="44" y="361"/>
                    <a:pt x="0" y="329"/>
                  </a:cubicBezTo>
                  <a:lnTo>
                    <a:pt x="0" y="329"/>
                  </a:lnTo>
                  <a:cubicBezTo>
                    <a:pt x="62" y="386"/>
                    <a:pt x="128" y="418"/>
                    <a:pt x="184" y="418"/>
                  </a:cubicBezTo>
                  <a:cubicBezTo>
                    <a:pt x="203" y="418"/>
                    <a:pt x="222" y="414"/>
                    <a:pt x="239" y="406"/>
                  </a:cubicBezTo>
                  <a:cubicBezTo>
                    <a:pt x="342" y="361"/>
                    <a:pt x="374" y="193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53;p51">
              <a:extLst>
                <a:ext uri="{FF2B5EF4-FFF2-40B4-BE49-F238E27FC236}">
                  <a16:creationId xmlns:a16="http://schemas.microsoft.com/office/drawing/2014/main" id="{D76B7419-864D-AC75-0CAF-C025D3F00DB1}"/>
                </a:ext>
              </a:extLst>
            </p:cNvPr>
            <p:cNvSpPr/>
            <p:nvPr/>
          </p:nvSpPr>
          <p:spPr>
            <a:xfrm>
              <a:off x="4345575" y="4401950"/>
              <a:ext cx="49800" cy="102950"/>
            </a:xfrm>
            <a:custGeom>
              <a:avLst/>
              <a:gdLst/>
              <a:ahLst/>
              <a:cxnLst/>
              <a:rect l="l" t="t" r="r" b="b"/>
              <a:pathLst>
                <a:path w="1992" h="4118" extrusionOk="0">
                  <a:moveTo>
                    <a:pt x="1560" y="0"/>
                  </a:moveTo>
                  <a:lnTo>
                    <a:pt x="639" y="3318"/>
                  </a:lnTo>
                  <a:cubicBezTo>
                    <a:pt x="595" y="3313"/>
                    <a:pt x="552" y="3311"/>
                    <a:pt x="511" y="3311"/>
                  </a:cubicBezTo>
                  <a:cubicBezTo>
                    <a:pt x="262" y="3311"/>
                    <a:pt x="72" y="3393"/>
                    <a:pt x="33" y="3537"/>
                  </a:cubicBezTo>
                  <a:cubicBezTo>
                    <a:pt x="1" y="3652"/>
                    <a:pt x="72" y="3781"/>
                    <a:pt x="207" y="3891"/>
                  </a:cubicBezTo>
                  <a:cubicBezTo>
                    <a:pt x="239" y="3917"/>
                    <a:pt x="271" y="3942"/>
                    <a:pt x="310" y="3962"/>
                  </a:cubicBezTo>
                  <a:cubicBezTo>
                    <a:pt x="387" y="4007"/>
                    <a:pt x="465" y="4045"/>
                    <a:pt x="548" y="4078"/>
                  </a:cubicBezTo>
                  <a:cubicBezTo>
                    <a:pt x="564" y="4078"/>
                    <a:pt x="755" y="4117"/>
                    <a:pt x="948" y="4117"/>
                  </a:cubicBezTo>
                  <a:cubicBezTo>
                    <a:pt x="1152" y="4117"/>
                    <a:pt x="1360" y="4073"/>
                    <a:pt x="1366" y="3891"/>
                  </a:cubicBezTo>
                  <a:cubicBezTo>
                    <a:pt x="1373" y="3652"/>
                    <a:pt x="922" y="3472"/>
                    <a:pt x="922" y="3472"/>
                  </a:cubicBezTo>
                  <a:lnTo>
                    <a:pt x="1328" y="2068"/>
                  </a:lnTo>
                  <a:lnTo>
                    <a:pt x="1341" y="2042"/>
                  </a:lnTo>
                  <a:lnTo>
                    <a:pt x="1431" y="2145"/>
                  </a:lnTo>
                  <a:lnTo>
                    <a:pt x="1991" y="12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54;p51">
              <a:extLst>
                <a:ext uri="{FF2B5EF4-FFF2-40B4-BE49-F238E27FC236}">
                  <a16:creationId xmlns:a16="http://schemas.microsoft.com/office/drawing/2014/main" id="{9487106B-B1CB-1E8C-DDB8-01704DB9B9FC}"/>
                </a:ext>
              </a:extLst>
            </p:cNvPr>
            <p:cNvSpPr/>
            <p:nvPr/>
          </p:nvSpPr>
          <p:spPr>
            <a:xfrm>
              <a:off x="4363250" y="4497725"/>
              <a:ext cx="5875" cy="4900"/>
            </a:xfrm>
            <a:custGeom>
              <a:avLst/>
              <a:gdLst/>
              <a:ahLst/>
              <a:cxnLst/>
              <a:rect l="l" t="t" r="r" b="b"/>
              <a:pathLst>
                <a:path w="235" h="196" extrusionOk="0">
                  <a:moveTo>
                    <a:pt x="118" y="0"/>
                  </a:moveTo>
                  <a:cubicBezTo>
                    <a:pt x="55" y="0"/>
                    <a:pt x="0" y="61"/>
                    <a:pt x="22" y="131"/>
                  </a:cubicBezTo>
                  <a:cubicBezTo>
                    <a:pt x="37" y="171"/>
                    <a:pt x="79" y="195"/>
                    <a:pt x="121" y="195"/>
                  </a:cubicBezTo>
                  <a:cubicBezTo>
                    <a:pt x="133" y="195"/>
                    <a:pt x="145" y="193"/>
                    <a:pt x="157" y="189"/>
                  </a:cubicBezTo>
                  <a:cubicBezTo>
                    <a:pt x="234" y="150"/>
                    <a:pt x="234" y="40"/>
                    <a:pt x="157" y="8"/>
                  </a:cubicBezTo>
                  <a:cubicBezTo>
                    <a:pt x="144" y="3"/>
                    <a:pt x="131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55;p51">
              <a:extLst>
                <a:ext uri="{FF2B5EF4-FFF2-40B4-BE49-F238E27FC236}">
                  <a16:creationId xmlns:a16="http://schemas.microsoft.com/office/drawing/2014/main" id="{B8137A31-46CA-8490-8FCD-2A345F6F2D65}"/>
                </a:ext>
              </a:extLst>
            </p:cNvPr>
            <p:cNvSpPr/>
            <p:nvPr/>
          </p:nvSpPr>
          <p:spPr>
            <a:xfrm>
              <a:off x="4359425" y="4451150"/>
              <a:ext cx="24350" cy="54800"/>
            </a:xfrm>
            <a:custGeom>
              <a:avLst/>
              <a:gdLst/>
              <a:ahLst/>
              <a:cxnLst/>
              <a:rect l="l" t="t" r="r" b="b"/>
              <a:pathLst>
                <a:path w="974" h="2192" extrusionOk="0">
                  <a:moveTo>
                    <a:pt x="634" y="0"/>
                  </a:moveTo>
                  <a:cubicBezTo>
                    <a:pt x="581" y="0"/>
                    <a:pt x="518" y="17"/>
                    <a:pt x="445" y="61"/>
                  </a:cubicBezTo>
                  <a:cubicBezTo>
                    <a:pt x="445" y="61"/>
                    <a:pt x="761" y="87"/>
                    <a:pt x="703" y="345"/>
                  </a:cubicBezTo>
                  <a:lnTo>
                    <a:pt x="690" y="409"/>
                  </a:lnTo>
                  <a:lnTo>
                    <a:pt x="368" y="1504"/>
                  </a:lnTo>
                  <a:cubicBezTo>
                    <a:pt x="368" y="1504"/>
                    <a:pt x="774" y="1665"/>
                    <a:pt x="806" y="1891"/>
                  </a:cubicBezTo>
                  <a:cubicBezTo>
                    <a:pt x="787" y="1845"/>
                    <a:pt x="748" y="1807"/>
                    <a:pt x="703" y="1788"/>
                  </a:cubicBezTo>
                  <a:cubicBezTo>
                    <a:pt x="681" y="1772"/>
                    <a:pt x="660" y="1765"/>
                    <a:pt x="639" y="1765"/>
                  </a:cubicBezTo>
                  <a:cubicBezTo>
                    <a:pt x="500" y="1765"/>
                    <a:pt x="387" y="2052"/>
                    <a:pt x="555" y="2097"/>
                  </a:cubicBezTo>
                  <a:cubicBezTo>
                    <a:pt x="581" y="2103"/>
                    <a:pt x="600" y="2110"/>
                    <a:pt x="626" y="2116"/>
                  </a:cubicBezTo>
                  <a:cubicBezTo>
                    <a:pt x="553" y="2136"/>
                    <a:pt x="467" y="2143"/>
                    <a:pt x="382" y="2143"/>
                  </a:cubicBezTo>
                  <a:cubicBezTo>
                    <a:pt x="195" y="2143"/>
                    <a:pt x="14" y="2110"/>
                    <a:pt x="1" y="2110"/>
                  </a:cubicBezTo>
                  <a:cubicBezTo>
                    <a:pt x="33" y="2122"/>
                    <a:pt x="65" y="2129"/>
                    <a:pt x="97" y="2142"/>
                  </a:cubicBezTo>
                  <a:cubicBezTo>
                    <a:pt x="222" y="2175"/>
                    <a:pt x="344" y="2192"/>
                    <a:pt x="453" y="2192"/>
                  </a:cubicBezTo>
                  <a:cubicBezTo>
                    <a:pt x="700" y="2192"/>
                    <a:pt x="888" y="2111"/>
                    <a:pt x="928" y="1968"/>
                  </a:cubicBezTo>
                  <a:cubicBezTo>
                    <a:pt x="973" y="1800"/>
                    <a:pt x="800" y="1601"/>
                    <a:pt x="516" y="1472"/>
                  </a:cubicBezTo>
                  <a:lnTo>
                    <a:pt x="877" y="177"/>
                  </a:lnTo>
                  <a:cubicBezTo>
                    <a:pt x="877" y="177"/>
                    <a:pt x="805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56;p51">
              <a:extLst>
                <a:ext uri="{FF2B5EF4-FFF2-40B4-BE49-F238E27FC236}">
                  <a16:creationId xmlns:a16="http://schemas.microsoft.com/office/drawing/2014/main" id="{54FB4A23-49CF-05C2-47D4-0C80452E956A}"/>
                </a:ext>
              </a:extLst>
            </p:cNvPr>
            <p:cNvSpPr/>
            <p:nvPr/>
          </p:nvSpPr>
          <p:spPr>
            <a:xfrm>
              <a:off x="4345575" y="4484700"/>
              <a:ext cx="15975" cy="14525"/>
            </a:xfrm>
            <a:custGeom>
              <a:avLst/>
              <a:gdLst/>
              <a:ahLst/>
              <a:cxnLst/>
              <a:rect l="l" t="t" r="r" b="b"/>
              <a:pathLst>
                <a:path w="639" h="581" extrusionOk="0">
                  <a:moveTo>
                    <a:pt x="511" y="1"/>
                  </a:moveTo>
                  <a:cubicBezTo>
                    <a:pt x="262" y="1"/>
                    <a:pt x="72" y="83"/>
                    <a:pt x="33" y="227"/>
                  </a:cubicBezTo>
                  <a:cubicBezTo>
                    <a:pt x="1" y="342"/>
                    <a:pt x="72" y="471"/>
                    <a:pt x="213" y="581"/>
                  </a:cubicBezTo>
                  <a:cubicBezTo>
                    <a:pt x="143" y="503"/>
                    <a:pt x="104" y="407"/>
                    <a:pt x="97" y="304"/>
                  </a:cubicBezTo>
                  <a:cubicBezTo>
                    <a:pt x="78" y="33"/>
                    <a:pt x="593" y="8"/>
                    <a:pt x="639" y="8"/>
                  </a:cubicBezTo>
                  <a:cubicBezTo>
                    <a:pt x="595" y="3"/>
                    <a:pt x="55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57;p51">
              <a:extLst>
                <a:ext uri="{FF2B5EF4-FFF2-40B4-BE49-F238E27FC236}">
                  <a16:creationId xmlns:a16="http://schemas.microsoft.com/office/drawing/2014/main" id="{319A39CD-8B36-8149-2B91-A9128BADC305}"/>
                </a:ext>
              </a:extLst>
            </p:cNvPr>
            <p:cNvSpPr/>
            <p:nvPr/>
          </p:nvSpPr>
          <p:spPr>
            <a:xfrm>
              <a:off x="4315950" y="4342225"/>
              <a:ext cx="67825" cy="49275"/>
            </a:xfrm>
            <a:custGeom>
              <a:avLst/>
              <a:gdLst/>
              <a:ahLst/>
              <a:cxnLst/>
              <a:rect l="l" t="t" r="r" b="b"/>
              <a:pathLst>
                <a:path w="2713" h="1971" extrusionOk="0">
                  <a:moveTo>
                    <a:pt x="637" y="1"/>
                  </a:moveTo>
                  <a:cubicBezTo>
                    <a:pt x="582" y="1"/>
                    <a:pt x="519" y="23"/>
                    <a:pt x="458" y="64"/>
                  </a:cubicBezTo>
                  <a:cubicBezTo>
                    <a:pt x="432" y="83"/>
                    <a:pt x="413" y="96"/>
                    <a:pt x="394" y="115"/>
                  </a:cubicBezTo>
                  <a:cubicBezTo>
                    <a:pt x="348" y="154"/>
                    <a:pt x="303" y="199"/>
                    <a:pt x="271" y="251"/>
                  </a:cubicBezTo>
                  <a:cubicBezTo>
                    <a:pt x="265" y="264"/>
                    <a:pt x="1" y="734"/>
                    <a:pt x="226" y="811"/>
                  </a:cubicBezTo>
                  <a:cubicBezTo>
                    <a:pt x="241" y="817"/>
                    <a:pt x="257" y="819"/>
                    <a:pt x="273" y="819"/>
                  </a:cubicBezTo>
                  <a:cubicBezTo>
                    <a:pt x="419" y="819"/>
                    <a:pt x="587" y="605"/>
                    <a:pt x="587" y="605"/>
                  </a:cubicBezTo>
                  <a:lnTo>
                    <a:pt x="1418" y="1159"/>
                  </a:lnTo>
                  <a:lnTo>
                    <a:pt x="1431" y="1165"/>
                  </a:lnTo>
                  <a:lnTo>
                    <a:pt x="1353" y="1204"/>
                  </a:lnTo>
                  <a:lnTo>
                    <a:pt x="2551" y="1971"/>
                  </a:lnTo>
                  <a:lnTo>
                    <a:pt x="2712" y="1719"/>
                  </a:lnTo>
                  <a:lnTo>
                    <a:pt x="741" y="457"/>
                  </a:lnTo>
                  <a:cubicBezTo>
                    <a:pt x="825" y="264"/>
                    <a:pt x="825" y="83"/>
                    <a:pt x="722" y="25"/>
                  </a:cubicBezTo>
                  <a:cubicBezTo>
                    <a:pt x="698" y="9"/>
                    <a:pt x="669" y="1"/>
                    <a:pt x="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58;p51">
              <a:extLst>
                <a:ext uri="{FF2B5EF4-FFF2-40B4-BE49-F238E27FC236}">
                  <a16:creationId xmlns:a16="http://schemas.microsoft.com/office/drawing/2014/main" id="{39644D6E-BAC2-B0D0-F51C-AF409E46147B}"/>
                </a:ext>
              </a:extLst>
            </p:cNvPr>
            <p:cNvSpPr/>
            <p:nvPr/>
          </p:nvSpPr>
          <p:spPr>
            <a:xfrm>
              <a:off x="4322075" y="4351700"/>
              <a:ext cx="3400" cy="4050"/>
            </a:xfrm>
            <a:custGeom>
              <a:avLst/>
              <a:gdLst/>
              <a:ahLst/>
              <a:cxnLst/>
              <a:rect l="l" t="t" r="r" b="b"/>
              <a:pathLst>
                <a:path w="136" h="162" extrusionOk="0">
                  <a:moveTo>
                    <a:pt x="71" y="1"/>
                  </a:moveTo>
                  <a:cubicBezTo>
                    <a:pt x="26" y="7"/>
                    <a:pt x="0" y="46"/>
                    <a:pt x="0" y="84"/>
                  </a:cubicBezTo>
                  <a:cubicBezTo>
                    <a:pt x="0" y="123"/>
                    <a:pt x="26" y="162"/>
                    <a:pt x="65" y="162"/>
                  </a:cubicBezTo>
                  <a:cubicBezTo>
                    <a:pt x="110" y="162"/>
                    <a:pt x="136" y="123"/>
                    <a:pt x="136" y="84"/>
                  </a:cubicBezTo>
                  <a:cubicBezTo>
                    <a:pt x="136" y="46"/>
                    <a:pt x="110" y="7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59;p51">
              <a:extLst>
                <a:ext uri="{FF2B5EF4-FFF2-40B4-BE49-F238E27FC236}">
                  <a16:creationId xmlns:a16="http://schemas.microsoft.com/office/drawing/2014/main" id="{E4243A38-1AD6-1E7A-B9ED-395E11EBC603}"/>
                </a:ext>
              </a:extLst>
            </p:cNvPr>
            <p:cNvSpPr/>
            <p:nvPr/>
          </p:nvSpPr>
          <p:spPr>
            <a:xfrm>
              <a:off x="4317400" y="4348475"/>
              <a:ext cx="37550" cy="23875"/>
            </a:xfrm>
            <a:custGeom>
              <a:avLst/>
              <a:gdLst/>
              <a:ahLst/>
              <a:cxnLst/>
              <a:rect l="l" t="t" r="r" b="b"/>
              <a:pathLst>
                <a:path w="1502" h="955" extrusionOk="0">
                  <a:moveTo>
                    <a:pt x="220" y="1"/>
                  </a:moveTo>
                  <a:lnTo>
                    <a:pt x="220" y="1"/>
                  </a:lnTo>
                  <a:cubicBezTo>
                    <a:pt x="207" y="20"/>
                    <a:pt x="194" y="39"/>
                    <a:pt x="181" y="59"/>
                  </a:cubicBezTo>
                  <a:cubicBezTo>
                    <a:pt x="26" y="297"/>
                    <a:pt x="1" y="555"/>
                    <a:pt x="129" y="632"/>
                  </a:cubicBezTo>
                  <a:cubicBezTo>
                    <a:pt x="151" y="646"/>
                    <a:pt x="176" y="652"/>
                    <a:pt x="204" y="652"/>
                  </a:cubicBezTo>
                  <a:cubicBezTo>
                    <a:pt x="297" y="652"/>
                    <a:pt x="420" y="583"/>
                    <a:pt x="529" y="464"/>
                  </a:cubicBezTo>
                  <a:lnTo>
                    <a:pt x="1295" y="954"/>
                  </a:lnTo>
                  <a:cubicBezTo>
                    <a:pt x="1424" y="948"/>
                    <a:pt x="1501" y="812"/>
                    <a:pt x="1456" y="696"/>
                  </a:cubicBezTo>
                  <a:lnTo>
                    <a:pt x="1456" y="696"/>
                  </a:lnTo>
                  <a:cubicBezTo>
                    <a:pt x="1456" y="696"/>
                    <a:pt x="1401" y="829"/>
                    <a:pt x="1296" y="829"/>
                  </a:cubicBezTo>
                  <a:cubicBezTo>
                    <a:pt x="1273" y="829"/>
                    <a:pt x="1247" y="822"/>
                    <a:pt x="1218" y="806"/>
                  </a:cubicBezTo>
                  <a:lnTo>
                    <a:pt x="1186" y="787"/>
                  </a:lnTo>
                  <a:lnTo>
                    <a:pt x="542" y="355"/>
                  </a:lnTo>
                  <a:cubicBezTo>
                    <a:pt x="542" y="355"/>
                    <a:pt x="364" y="569"/>
                    <a:pt x="218" y="569"/>
                  </a:cubicBezTo>
                  <a:cubicBezTo>
                    <a:pt x="212" y="569"/>
                    <a:pt x="206" y="568"/>
                    <a:pt x="200" y="568"/>
                  </a:cubicBezTo>
                  <a:cubicBezTo>
                    <a:pt x="233" y="561"/>
                    <a:pt x="265" y="542"/>
                    <a:pt x="290" y="522"/>
                  </a:cubicBezTo>
                  <a:cubicBezTo>
                    <a:pt x="376" y="457"/>
                    <a:pt x="265" y="325"/>
                    <a:pt x="179" y="325"/>
                  </a:cubicBezTo>
                  <a:cubicBezTo>
                    <a:pt x="155" y="325"/>
                    <a:pt x="132" y="336"/>
                    <a:pt x="117" y="361"/>
                  </a:cubicBezTo>
                  <a:cubicBezTo>
                    <a:pt x="104" y="374"/>
                    <a:pt x="97" y="387"/>
                    <a:pt x="91" y="407"/>
                  </a:cubicBezTo>
                  <a:cubicBezTo>
                    <a:pt x="91" y="245"/>
                    <a:pt x="213" y="14"/>
                    <a:pt x="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60;p51">
              <a:extLst>
                <a:ext uri="{FF2B5EF4-FFF2-40B4-BE49-F238E27FC236}">
                  <a16:creationId xmlns:a16="http://schemas.microsoft.com/office/drawing/2014/main" id="{D9FB4674-A80B-803D-E6DB-E37E28ADB7B3}"/>
                </a:ext>
              </a:extLst>
            </p:cNvPr>
            <p:cNvSpPr/>
            <p:nvPr/>
          </p:nvSpPr>
          <p:spPr>
            <a:xfrm>
              <a:off x="4327550" y="4342125"/>
              <a:ext cx="9525" cy="11525"/>
            </a:xfrm>
            <a:custGeom>
              <a:avLst/>
              <a:gdLst/>
              <a:ahLst/>
              <a:cxnLst/>
              <a:rect l="l" t="t" r="r" b="b"/>
              <a:pathLst>
                <a:path w="381" h="461" extrusionOk="0">
                  <a:moveTo>
                    <a:pt x="186" y="0"/>
                  </a:moveTo>
                  <a:cubicBezTo>
                    <a:pt x="130" y="0"/>
                    <a:pt x="64" y="26"/>
                    <a:pt x="0" y="68"/>
                  </a:cubicBezTo>
                  <a:cubicBezTo>
                    <a:pt x="41" y="48"/>
                    <a:pt x="83" y="38"/>
                    <a:pt x="127" y="38"/>
                  </a:cubicBezTo>
                  <a:cubicBezTo>
                    <a:pt x="153" y="38"/>
                    <a:pt x="180" y="41"/>
                    <a:pt x="207" y="49"/>
                  </a:cubicBezTo>
                  <a:cubicBezTo>
                    <a:pt x="380" y="94"/>
                    <a:pt x="290" y="429"/>
                    <a:pt x="284" y="461"/>
                  </a:cubicBezTo>
                  <a:cubicBezTo>
                    <a:pt x="368" y="268"/>
                    <a:pt x="368" y="87"/>
                    <a:pt x="265" y="23"/>
                  </a:cubicBezTo>
                  <a:cubicBezTo>
                    <a:pt x="242" y="7"/>
                    <a:pt x="215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61;p51">
              <a:extLst>
                <a:ext uri="{FF2B5EF4-FFF2-40B4-BE49-F238E27FC236}">
                  <a16:creationId xmlns:a16="http://schemas.microsoft.com/office/drawing/2014/main" id="{5DB645A6-6FF9-4163-993F-317792B18468}"/>
                </a:ext>
              </a:extLst>
            </p:cNvPr>
            <p:cNvSpPr/>
            <p:nvPr/>
          </p:nvSpPr>
          <p:spPr>
            <a:xfrm>
              <a:off x="4324650" y="4350500"/>
              <a:ext cx="138350" cy="121425"/>
            </a:xfrm>
            <a:custGeom>
              <a:avLst/>
              <a:gdLst/>
              <a:ahLst/>
              <a:cxnLst/>
              <a:rect l="l" t="t" r="r" b="b"/>
              <a:pathLst>
                <a:path w="5534" h="4857" extrusionOk="0">
                  <a:moveTo>
                    <a:pt x="2761" y="0"/>
                  </a:moveTo>
                  <a:cubicBezTo>
                    <a:pt x="2309" y="0"/>
                    <a:pt x="1852" y="126"/>
                    <a:pt x="1443" y="390"/>
                  </a:cubicBezTo>
                  <a:cubicBezTo>
                    <a:pt x="316" y="1124"/>
                    <a:pt x="0" y="2625"/>
                    <a:pt x="728" y="3752"/>
                  </a:cubicBezTo>
                  <a:cubicBezTo>
                    <a:pt x="1192" y="4467"/>
                    <a:pt x="1974" y="4857"/>
                    <a:pt x="2769" y="4857"/>
                  </a:cubicBezTo>
                  <a:cubicBezTo>
                    <a:pt x="3221" y="4857"/>
                    <a:pt x="3678" y="4731"/>
                    <a:pt x="4084" y="4467"/>
                  </a:cubicBezTo>
                  <a:cubicBezTo>
                    <a:pt x="5212" y="3733"/>
                    <a:pt x="5534" y="2232"/>
                    <a:pt x="4799" y="1105"/>
                  </a:cubicBezTo>
                  <a:cubicBezTo>
                    <a:pt x="4335" y="390"/>
                    <a:pt x="3557" y="0"/>
                    <a:pt x="2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62;p51">
              <a:extLst>
                <a:ext uri="{FF2B5EF4-FFF2-40B4-BE49-F238E27FC236}">
                  <a16:creationId xmlns:a16="http://schemas.microsoft.com/office/drawing/2014/main" id="{A0ECFA26-90BA-0513-9941-42AA1384342D}"/>
                </a:ext>
              </a:extLst>
            </p:cNvPr>
            <p:cNvSpPr/>
            <p:nvPr/>
          </p:nvSpPr>
          <p:spPr>
            <a:xfrm>
              <a:off x="4335450" y="4374250"/>
              <a:ext cx="129475" cy="97300"/>
            </a:xfrm>
            <a:custGeom>
              <a:avLst/>
              <a:gdLst/>
              <a:ahLst/>
              <a:cxnLst/>
              <a:rect l="l" t="t" r="r" b="b"/>
              <a:pathLst>
                <a:path w="5179" h="3892" extrusionOk="0">
                  <a:moveTo>
                    <a:pt x="4264" y="0"/>
                  </a:moveTo>
                  <a:lnTo>
                    <a:pt x="4264" y="0"/>
                  </a:lnTo>
                  <a:cubicBezTo>
                    <a:pt x="4548" y="960"/>
                    <a:pt x="4213" y="1991"/>
                    <a:pt x="3420" y="2603"/>
                  </a:cubicBezTo>
                  <a:cubicBezTo>
                    <a:pt x="3433" y="2480"/>
                    <a:pt x="3375" y="2358"/>
                    <a:pt x="3279" y="2281"/>
                  </a:cubicBezTo>
                  <a:cubicBezTo>
                    <a:pt x="3223" y="2241"/>
                    <a:pt x="3157" y="2223"/>
                    <a:pt x="3088" y="2223"/>
                  </a:cubicBezTo>
                  <a:cubicBezTo>
                    <a:pt x="2943" y="2223"/>
                    <a:pt x="2785" y="2306"/>
                    <a:pt x="2680" y="2454"/>
                  </a:cubicBezTo>
                  <a:cubicBezTo>
                    <a:pt x="2551" y="2641"/>
                    <a:pt x="2538" y="2867"/>
                    <a:pt x="2641" y="3008"/>
                  </a:cubicBezTo>
                  <a:cubicBezTo>
                    <a:pt x="2467" y="3060"/>
                    <a:pt x="2280" y="3092"/>
                    <a:pt x="2093" y="3105"/>
                  </a:cubicBezTo>
                  <a:cubicBezTo>
                    <a:pt x="2100" y="3099"/>
                    <a:pt x="2100" y="3092"/>
                    <a:pt x="2100" y="3086"/>
                  </a:cubicBezTo>
                  <a:cubicBezTo>
                    <a:pt x="2150" y="2979"/>
                    <a:pt x="2027" y="2906"/>
                    <a:pt x="1919" y="2906"/>
                  </a:cubicBezTo>
                  <a:cubicBezTo>
                    <a:pt x="1845" y="2906"/>
                    <a:pt x="1778" y="2940"/>
                    <a:pt x="1778" y="3021"/>
                  </a:cubicBezTo>
                  <a:cubicBezTo>
                    <a:pt x="1771" y="3047"/>
                    <a:pt x="1771" y="3079"/>
                    <a:pt x="1778" y="3105"/>
                  </a:cubicBezTo>
                  <a:cubicBezTo>
                    <a:pt x="1662" y="3099"/>
                    <a:pt x="1546" y="3086"/>
                    <a:pt x="1436" y="3060"/>
                  </a:cubicBezTo>
                  <a:cubicBezTo>
                    <a:pt x="863" y="2938"/>
                    <a:pt x="354" y="2616"/>
                    <a:pt x="6" y="2152"/>
                  </a:cubicBezTo>
                  <a:lnTo>
                    <a:pt x="0" y="2152"/>
                  </a:lnTo>
                  <a:cubicBezTo>
                    <a:pt x="315" y="3224"/>
                    <a:pt x="1296" y="3891"/>
                    <a:pt x="2333" y="3891"/>
                  </a:cubicBezTo>
                  <a:cubicBezTo>
                    <a:pt x="2698" y="3891"/>
                    <a:pt x="3069" y="3809"/>
                    <a:pt x="3420" y="3633"/>
                  </a:cubicBezTo>
                  <a:cubicBezTo>
                    <a:pt x="4773" y="2950"/>
                    <a:pt x="5179" y="1211"/>
                    <a:pt x="4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63;p51">
              <a:extLst>
                <a:ext uri="{FF2B5EF4-FFF2-40B4-BE49-F238E27FC236}">
                  <a16:creationId xmlns:a16="http://schemas.microsoft.com/office/drawing/2014/main" id="{C5A8EBD2-5112-9C26-FA12-74C41168B24D}"/>
                </a:ext>
              </a:extLst>
            </p:cNvPr>
            <p:cNvSpPr/>
            <p:nvPr/>
          </p:nvSpPr>
          <p:spPr>
            <a:xfrm>
              <a:off x="4359925" y="4366275"/>
              <a:ext cx="41875" cy="40150"/>
            </a:xfrm>
            <a:custGeom>
              <a:avLst/>
              <a:gdLst/>
              <a:ahLst/>
              <a:cxnLst/>
              <a:rect l="l" t="t" r="r" b="b"/>
              <a:pathLst>
                <a:path w="1675" h="1606" extrusionOk="0">
                  <a:moveTo>
                    <a:pt x="955" y="1"/>
                  </a:moveTo>
                  <a:cubicBezTo>
                    <a:pt x="688" y="1"/>
                    <a:pt x="405" y="168"/>
                    <a:pt x="238" y="455"/>
                  </a:cubicBezTo>
                  <a:cubicBezTo>
                    <a:pt x="0" y="848"/>
                    <a:pt x="84" y="1331"/>
                    <a:pt x="419" y="1524"/>
                  </a:cubicBezTo>
                  <a:cubicBezTo>
                    <a:pt x="513" y="1579"/>
                    <a:pt x="617" y="1605"/>
                    <a:pt x="724" y="1605"/>
                  </a:cubicBezTo>
                  <a:cubicBezTo>
                    <a:pt x="991" y="1605"/>
                    <a:pt x="1273" y="1442"/>
                    <a:pt x="1443" y="1157"/>
                  </a:cubicBezTo>
                  <a:cubicBezTo>
                    <a:pt x="1675" y="757"/>
                    <a:pt x="1591" y="274"/>
                    <a:pt x="1256" y="81"/>
                  </a:cubicBezTo>
                  <a:cubicBezTo>
                    <a:pt x="1164" y="26"/>
                    <a:pt x="1061" y="1"/>
                    <a:pt x="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64;p51">
              <a:extLst>
                <a:ext uri="{FF2B5EF4-FFF2-40B4-BE49-F238E27FC236}">
                  <a16:creationId xmlns:a16="http://schemas.microsoft.com/office/drawing/2014/main" id="{2532349D-8FD1-FDD0-5F05-8A05DE5369CA}"/>
                </a:ext>
              </a:extLst>
            </p:cNvPr>
            <p:cNvSpPr/>
            <p:nvPr/>
          </p:nvSpPr>
          <p:spPr>
            <a:xfrm>
              <a:off x="4404200" y="4401200"/>
              <a:ext cx="14525" cy="15550"/>
            </a:xfrm>
            <a:custGeom>
              <a:avLst/>
              <a:gdLst/>
              <a:ahLst/>
              <a:cxnLst/>
              <a:rect l="l" t="t" r="r" b="b"/>
              <a:pathLst>
                <a:path w="581" h="622" extrusionOk="0">
                  <a:moveTo>
                    <a:pt x="313" y="1"/>
                  </a:moveTo>
                  <a:cubicBezTo>
                    <a:pt x="186" y="1"/>
                    <a:pt x="68" y="105"/>
                    <a:pt x="33" y="256"/>
                  </a:cubicBezTo>
                  <a:cubicBezTo>
                    <a:pt x="0" y="423"/>
                    <a:pt x="78" y="591"/>
                    <a:pt x="226" y="616"/>
                  </a:cubicBezTo>
                  <a:cubicBezTo>
                    <a:pt x="243" y="620"/>
                    <a:pt x="259" y="622"/>
                    <a:pt x="276" y="622"/>
                  </a:cubicBezTo>
                  <a:cubicBezTo>
                    <a:pt x="399" y="622"/>
                    <a:pt x="514" y="519"/>
                    <a:pt x="548" y="365"/>
                  </a:cubicBezTo>
                  <a:cubicBezTo>
                    <a:pt x="580" y="198"/>
                    <a:pt x="496" y="37"/>
                    <a:pt x="355" y="4"/>
                  </a:cubicBezTo>
                  <a:cubicBezTo>
                    <a:pt x="341" y="2"/>
                    <a:pt x="327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65;p51">
              <a:extLst>
                <a:ext uri="{FF2B5EF4-FFF2-40B4-BE49-F238E27FC236}">
                  <a16:creationId xmlns:a16="http://schemas.microsoft.com/office/drawing/2014/main" id="{6ADAA603-4B34-5A0B-5D0C-F52AB9AE0A89}"/>
                </a:ext>
              </a:extLst>
            </p:cNvPr>
            <p:cNvSpPr/>
            <p:nvPr/>
          </p:nvSpPr>
          <p:spPr>
            <a:xfrm>
              <a:off x="4417400" y="4387600"/>
              <a:ext cx="23050" cy="17775"/>
            </a:xfrm>
            <a:custGeom>
              <a:avLst/>
              <a:gdLst/>
              <a:ahLst/>
              <a:cxnLst/>
              <a:rect l="l" t="t" r="r" b="b"/>
              <a:pathLst>
                <a:path w="922" h="711" extrusionOk="0">
                  <a:moveTo>
                    <a:pt x="303" y="0"/>
                  </a:moveTo>
                  <a:cubicBezTo>
                    <a:pt x="80" y="0"/>
                    <a:pt x="0" y="313"/>
                    <a:pt x="213" y="413"/>
                  </a:cubicBezTo>
                  <a:cubicBezTo>
                    <a:pt x="226" y="418"/>
                    <a:pt x="239" y="420"/>
                    <a:pt x="252" y="420"/>
                  </a:cubicBezTo>
                  <a:cubicBezTo>
                    <a:pt x="274" y="420"/>
                    <a:pt x="296" y="415"/>
                    <a:pt x="316" y="407"/>
                  </a:cubicBezTo>
                  <a:lnTo>
                    <a:pt x="316" y="407"/>
                  </a:lnTo>
                  <a:cubicBezTo>
                    <a:pt x="297" y="510"/>
                    <a:pt x="342" y="619"/>
                    <a:pt x="432" y="677"/>
                  </a:cubicBezTo>
                  <a:cubicBezTo>
                    <a:pt x="469" y="700"/>
                    <a:pt x="511" y="710"/>
                    <a:pt x="553" y="710"/>
                  </a:cubicBezTo>
                  <a:cubicBezTo>
                    <a:pt x="657" y="710"/>
                    <a:pt x="767" y="646"/>
                    <a:pt x="832" y="536"/>
                  </a:cubicBezTo>
                  <a:cubicBezTo>
                    <a:pt x="922" y="381"/>
                    <a:pt x="896" y="188"/>
                    <a:pt x="761" y="117"/>
                  </a:cubicBezTo>
                  <a:cubicBezTo>
                    <a:pt x="721" y="94"/>
                    <a:pt x="677" y="84"/>
                    <a:pt x="633" y="84"/>
                  </a:cubicBezTo>
                  <a:cubicBezTo>
                    <a:pt x="565" y="84"/>
                    <a:pt x="496" y="111"/>
                    <a:pt x="445" y="162"/>
                  </a:cubicBezTo>
                  <a:cubicBezTo>
                    <a:pt x="439" y="85"/>
                    <a:pt x="394" y="27"/>
                    <a:pt x="323" y="1"/>
                  </a:cubicBezTo>
                  <a:cubicBezTo>
                    <a:pt x="316" y="0"/>
                    <a:pt x="309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66;p51">
              <a:extLst>
                <a:ext uri="{FF2B5EF4-FFF2-40B4-BE49-F238E27FC236}">
                  <a16:creationId xmlns:a16="http://schemas.microsoft.com/office/drawing/2014/main" id="{364C0C71-41C7-5A94-6C9E-ECBF88D33170}"/>
                </a:ext>
              </a:extLst>
            </p:cNvPr>
            <p:cNvSpPr/>
            <p:nvPr/>
          </p:nvSpPr>
          <p:spPr>
            <a:xfrm>
              <a:off x="4353000" y="4420800"/>
              <a:ext cx="22875" cy="17550"/>
            </a:xfrm>
            <a:custGeom>
              <a:avLst/>
              <a:gdLst/>
              <a:ahLst/>
              <a:cxnLst/>
              <a:rect l="l" t="t" r="r" b="b"/>
              <a:pathLst>
                <a:path w="915" h="702" extrusionOk="0">
                  <a:moveTo>
                    <a:pt x="511" y="1"/>
                  </a:moveTo>
                  <a:cubicBezTo>
                    <a:pt x="460" y="1"/>
                    <a:pt x="407" y="9"/>
                    <a:pt x="354" y="26"/>
                  </a:cubicBezTo>
                  <a:cubicBezTo>
                    <a:pt x="135" y="96"/>
                    <a:pt x="0" y="303"/>
                    <a:pt x="65" y="483"/>
                  </a:cubicBezTo>
                  <a:cubicBezTo>
                    <a:pt x="109" y="620"/>
                    <a:pt x="249" y="701"/>
                    <a:pt x="411" y="701"/>
                  </a:cubicBezTo>
                  <a:cubicBezTo>
                    <a:pt x="462" y="701"/>
                    <a:pt x="514" y="693"/>
                    <a:pt x="567" y="676"/>
                  </a:cubicBezTo>
                  <a:cubicBezTo>
                    <a:pt x="786" y="605"/>
                    <a:pt x="915" y="406"/>
                    <a:pt x="857" y="219"/>
                  </a:cubicBezTo>
                  <a:cubicBezTo>
                    <a:pt x="813" y="82"/>
                    <a:pt x="67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3874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65"/>
          <p:cNvSpPr txBox="1">
            <a:spLocks noGrp="1"/>
          </p:cNvSpPr>
          <p:nvPr>
            <p:ph type="title"/>
          </p:nvPr>
        </p:nvSpPr>
        <p:spPr>
          <a:xfrm>
            <a:off x="-84406" y="-68476"/>
            <a:ext cx="7814603" cy="10020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b="1" i="1" dirty="0">
                <a:solidFill>
                  <a:schemeClr val="accent2">
                    <a:lumMod val="20000"/>
                    <a:lumOff val="80000"/>
                  </a:schemeClr>
                </a:solidFill>
                <a:latin typeface="Britannic Bold" panose="020B0903060703020204" pitchFamily="34" charset="0"/>
              </a:rPr>
              <a:t>-- Q10. The Total Number Of Case Of Confirmed, Deaths, Recovered Each Month..</a:t>
            </a:r>
            <a:endParaRPr sz="2800" b="1" i="1" dirty="0">
              <a:solidFill>
                <a:schemeClr val="accent2">
                  <a:lumMod val="20000"/>
                  <a:lumOff val="80000"/>
                </a:schemeClr>
              </a:solidFill>
              <a:latin typeface="Britannic Bold" panose="020B0903060703020204" pitchFamily="34" charset="0"/>
            </a:endParaRPr>
          </a:p>
        </p:txBody>
      </p:sp>
      <p:sp>
        <p:nvSpPr>
          <p:cNvPr id="109" name="Google Shape;1063;p59"/>
          <p:cNvSpPr txBox="1">
            <a:spLocks/>
          </p:cNvSpPr>
          <p:nvPr/>
        </p:nvSpPr>
        <p:spPr>
          <a:xfrm>
            <a:off x="5706854" y="1407763"/>
            <a:ext cx="3031065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3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C5F5"/>
              </a:buClr>
              <a:buSzPts val="2400"/>
              <a:buFont typeface="Pathway Gothic One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F2C5F5"/>
                </a:solidFill>
                <a:effectLst/>
                <a:uLnTx/>
                <a:uFillTx/>
                <a:latin typeface="Pathway Gothic One"/>
                <a:sym typeface="Pathway Gothic One"/>
              </a:rPr>
              <a:t> Result Grid</a:t>
            </a:r>
          </a:p>
        </p:txBody>
      </p:sp>
      <p:cxnSp>
        <p:nvCxnSpPr>
          <p:cNvPr id="110" name="Straight Arrow Connector 109"/>
          <p:cNvCxnSpPr/>
          <p:nvPr/>
        </p:nvCxnSpPr>
        <p:spPr>
          <a:xfrm flipH="1">
            <a:off x="7352063" y="1956638"/>
            <a:ext cx="43348" cy="12950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1" t="28684" r="47544" b="44169"/>
          <a:stretch/>
        </p:blipFill>
        <p:spPr>
          <a:xfrm>
            <a:off x="564344" y="1393358"/>
            <a:ext cx="4263636" cy="18769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4" t="58328" r="55439" b="30750"/>
          <a:stretch/>
        </p:blipFill>
        <p:spPr>
          <a:xfrm>
            <a:off x="4117763" y="3322153"/>
            <a:ext cx="4764504" cy="1376434"/>
          </a:xfrm>
          <a:prstGeom prst="rect">
            <a:avLst/>
          </a:prstGeom>
        </p:spPr>
      </p:pic>
      <p:grpSp>
        <p:nvGrpSpPr>
          <p:cNvPr id="4" name="Google Shape;628;p51">
            <a:extLst>
              <a:ext uri="{FF2B5EF4-FFF2-40B4-BE49-F238E27FC236}">
                <a16:creationId xmlns:a16="http://schemas.microsoft.com/office/drawing/2014/main" id="{0AE906CD-9B91-CEE1-AFEC-812FE6138AA2}"/>
              </a:ext>
            </a:extLst>
          </p:cNvPr>
          <p:cNvGrpSpPr/>
          <p:nvPr/>
        </p:nvGrpSpPr>
        <p:grpSpPr>
          <a:xfrm>
            <a:off x="564344" y="3570900"/>
            <a:ext cx="1662847" cy="1384999"/>
            <a:chOff x="4304200" y="4312250"/>
            <a:chExt cx="191325" cy="193700"/>
          </a:xfrm>
        </p:grpSpPr>
        <p:sp>
          <p:nvSpPr>
            <p:cNvPr id="5" name="Google Shape;629;p51">
              <a:extLst>
                <a:ext uri="{FF2B5EF4-FFF2-40B4-BE49-F238E27FC236}">
                  <a16:creationId xmlns:a16="http://schemas.microsoft.com/office/drawing/2014/main" id="{422EE798-8349-BA67-02F0-CE9AA73E02B5}"/>
                </a:ext>
              </a:extLst>
            </p:cNvPr>
            <p:cNvSpPr/>
            <p:nvPr/>
          </p:nvSpPr>
          <p:spPr>
            <a:xfrm>
              <a:off x="4390025" y="4365900"/>
              <a:ext cx="105500" cy="55400"/>
            </a:xfrm>
            <a:custGeom>
              <a:avLst/>
              <a:gdLst/>
              <a:ahLst/>
              <a:cxnLst/>
              <a:rect l="l" t="t" r="r" b="b"/>
              <a:pathLst>
                <a:path w="4220" h="2216" extrusionOk="0">
                  <a:moveTo>
                    <a:pt x="3481" y="1"/>
                  </a:moveTo>
                  <a:cubicBezTo>
                    <a:pt x="3456" y="1"/>
                    <a:pt x="3432" y="4"/>
                    <a:pt x="3408" y="12"/>
                  </a:cubicBezTo>
                  <a:cubicBezTo>
                    <a:pt x="3247" y="70"/>
                    <a:pt x="3183" y="328"/>
                    <a:pt x="3241" y="631"/>
                  </a:cubicBezTo>
                  <a:lnTo>
                    <a:pt x="1" y="1803"/>
                  </a:lnTo>
                  <a:lnTo>
                    <a:pt x="155" y="2215"/>
                  </a:lnTo>
                  <a:lnTo>
                    <a:pt x="2126" y="1507"/>
                  </a:lnTo>
                  <a:lnTo>
                    <a:pt x="2023" y="1429"/>
                  </a:lnTo>
                  <a:lnTo>
                    <a:pt x="2043" y="1416"/>
                  </a:lnTo>
                  <a:lnTo>
                    <a:pt x="3415" y="901"/>
                  </a:lnTo>
                  <a:cubicBezTo>
                    <a:pt x="3415" y="901"/>
                    <a:pt x="3621" y="1314"/>
                    <a:pt x="3846" y="1314"/>
                  </a:cubicBezTo>
                  <a:cubicBezTo>
                    <a:pt x="3852" y="1314"/>
                    <a:pt x="3859" y="1314"/>
                    <a:pt x="3865" y="1313"/>
                  </a:cubicBezTo>
                  <a:cubicBezTo>
                    <a:pt x="4220" y="1275"/>
                    <a:pt x="3994" y="515"/>
                    <a:pt x="3994" y="489"/>
                  </a:cubicBezTo>
                  <a:cubicBezTo>
                    <a:pt x="3956" y="405"/>
                    <a:pt x="3911" y="328"/>
                    <a:pt x="3859" y="257"/>
                  </a:cubicBezTo>
                  <a:cubicBezTo>
                    <a:pt x="3833" y="225"/>
                    <a:pt x="3807" y="193"/>
                    <a:pt x="3782" y="167"/>
                  </a:cubicBezTo>
                  <a:cubicBezTo>
                    <a:pt x="3684" y="59"/>
                    <a:pt x="3579" y="1"/>
                    <a:pt x="3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30;p51">
              <a:extLst>
                <a:ext uri="{FF2B5EF4-FFF2-40B4-BE49-F238E27FC236}">
                  <a16:creationId xmlns:a16="http://schemas.microsoft.com/office/drawing/2014/main" id="{2A0DBF59-2313-26BF-7339-C3CBDF26AB97}"/>
                </a:ext>
              </a:extLst>
            </p:cNvPr>
            <p:cNvSpPr/>
            <p:nvPr/>
          </p:nvSpPr>
          <p:spPr>
            <a:xfrm>
              <a:off x="4483525" y="4382550"/>
              <a:ext cx="5875" cy="5025"/>
            </a:xfrm>
            <a:custGeom>
              <a:avLst/>
              <a:gdLst/>
              <a:ahLst/>
              <a:cxnLst/>
              <a:rect l="l" t="t" r="r" b="b"/>
              <a:pathLst>
                <a:path w="235" h="201" extrusionOk="0">
                  <a:moveTo>
                    <a:pt x="123" y="1"/>
                  </a:moveTo>
                  <a:cubicBezTo>
                    <a:pt x="55" y="1"/>
                    <a:pt x="0" y="81"/>
                    <a:pt x="35" y="151"/>
                  </a:cubicBezTo>
                  <a:cubicBezTo>
                    <a:pt x="56" y="185"/>
                    <a:pt x="91" y="201"/>
                    <a:pt x="126" y="201"/>
                  </a:cubicBezTo>
                  <a:cubicBezTo>
                    <a:pt x="166" y="201"/>
                    <a:pt x="205" y="180"/>
                    <a:pt x="222" y="139"/>
                  </a:cubicBezTo>
                  <a:cubicBezTo>
                    <a:pt x="235" y="81"/>
                    <a:pt x="203" y="23"/>
                    <a:pt x="145" y="3"/>
                  </a:cubicBezTo>
                  <a:cubicBezTo>
                    <a:pt x="138" y="1"/>
                    <a:pt x="130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31;p51">
              <a:extLst>
                <a:ext uri="{FF2B5EF4-FFF2-40B4-BE49-F238E27FC236}">
                  <a16:creationId xmlns:a16="http://schemas.microsoft.com/office/drawing/2014/main" id="{46037BB1-7024-B429-13D6-F6674F74512A}"/>
                </a:ext>
              </a:extLst>
            </p:cNvPr>
            <p:cNvSpPr/>
            <p:nvPr/>
          </p:nvSpPr>
          <p:spPr>
            <a:xfrm>
              <a:off x="4435600" y="4378100"/>
              <a:ext cx="58800" cy="25475"/>
            </a:xfrm>
            <a:custGeom>
              <a:avLst/>
              <a:gdLst/>
              <a:ahLst/>
              <a:cxnLst/>
              <a:rect l="l" t="t" r="r" b="b"/>
              <a:pathLst>
                <a:path w="2352" h="1019" extrusionOk="0">
                  <a:moveTo>
                    <a:pt x="2171" y="1"/>
                  </a:moveTo>
                  <a:cubicBezTo>
                    <a:pt x="2171" y="20"/>
                    <a:pt x="2274" y="387"/>
                    <a:pt x="2223" y="626"/>
                  </a:cubicBezTo>
                  <a:cubicBezTo>
                    <a:pt x="2216" y="600"/>
                    <a:pt x="2210" y="581"/>
                    <a:pt x="2197" y="561"/>
                  </a:cubicBezTo>
                  <a:cubicBezTo>
                    <a:pt x="2178" y="505"/>
                    <a:pt x="2135" y="483"/>
                    <a:pt x="2086" y="483"/>
                  </a:cubicBezTo>
                  <a:cubicBezTo>
                    <a:pt x="1965" y="483"/>
                    <a:pt x="1809" y="619"/>
                    <a:pt x="1901" y="729"/>
                  </a:cubicBezTo>
                  <a:cubicBezTo>
                    <a:pt x="1927" y="774"/>
                    <a:pt x="1965" y="806"/>
                    <a:pt x="2010" y="825"/>
                  </a:cubicBezTo>
                  <a:cubicBezTo>
                    <a:pt x="1785" y="806"/>
                    <a:pt x="1592" y="413"/>
                    <a:pt x="1592" y="413"/>
                  </a:cubicBezTo>
                  <a:lnTo>
                    <a:pt x="522" y="813"/>
                  </a:lnTo>
                  <a:lnTo>
                    <a:pt x="464" y="838"/>
                  </a:lnTo>
                  <a:cubicBezTo>
                    <a:pt x="439" y="845"/>
                    <a:pt x="416" y="849"/>
                    <a:pt x="394" y="849"/>
                  </a:cubicBezTo>
                  <a:cubicBezTo>
                    <a:pt x="203" y="849"/>
                    <a:pt x="162" y="594"/>
                    <a:pt x="162" y="594"/>
                  </a:cubicBezTo>
                  <a:lnTo>
                    <a:pt x="162" y="594"/>
                  </a:lnTo>
                  <a:cubicBezTo>
                    <a:pt x="1" y="916"/>
                    <a:pt x="303" y="1019"/>
                    <a:pt x="303" y="1019"/>
                  </a:cubicBezTo>
                  <a:lnTo>
                    <a:pt x="1572" y="568"/>
                  </a:lnTo>
                  <a:cubicBezTo>
                    <a:pt x="1700" y="800"/>
                    <a:pt x="1874" y="947"/>
                    <a:pt x="2027" y="947"/>
                  </a:cubicBezTo>
                  <a:cubicBezTo>
                    <a:pt x="2052" y="947"/>
                    <a:pt x="2077" y="943"/>
                    <a:pt x="2100" y="935"/>
                  </a:cubicBezTo>
                  <a:cubicBezTo>
                    <a:pt x="2300" y="864"/>
                    <a:pt x="2352" y="490"/>
                    <a:pt x="2210" y="98"/>
                  </a:cubicBezTo>
                  <a:cubicBezTo>
                    <a:pt x="2197" y="65"/>
                    <a:pt x="2184" y="33"/>
                    <a:pt x="21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32;p51">
              <a:extLst>
                <a:ext uri="{FF2B5EF4-FFF2-40B4-BE49-F238E27FC236}">
                  <a16:creationId xmlns:a16="http://schemas.microsoft.com/office/drawing/2014/main" id="{1683D5CF-98C3-C584-914F-3BDF846C6BAB}"/>
                </a:ext>
              </a:extLst>
            </p:cNvPr>
            <p:cNvSpPr/>
            <p:nvPr/>
          </p:nvSpPr>
          <p:spPr>
            <a:xfrm>
              <a:off x="4469575" y="4365750"/>
              <a:ext cx="15000" cy="15925"/>
            </a:xfrm>
            <a:custGeom>
              <a:avLst/>
              <a:gdLst/>
              <a:ahLst/>
              <a:cxnLst/>
              <a:rect l="l" t="t" r="r" b="b"/>
              <a:pathLst>
                <a:path w="600" h="637" extrusionOk="0">
                  <a:moveTo>
                    <a:pt x="303" y="0"/>
                  </a:moveTo>
                  <a:cubicBezTo>
                    <a:pt x="278" y="0"/>
                    <a:pt x="255" y="4"/>
                    <a:pt x="233" y="12"/>
                  </a:cubicBezTo>
                  <a:cubicBezTo>
                    <a:pt x="72" y="76"/>
                    <a:pt x="1" y="334"/>
                    <a:pt x="59" y="637"/>
                  </a:cubicBezTo>
                  <a:cubicBezTo>
                    <a:pt x="59" y="592"/>
                    <a:pt x="39" y="76"/>
                    <a:pt x="310" y="70"/>
                  </a:cubicBezTo>
                  <a:cubicBezTo>
                    <a:pt x="318" y="69"/>
                    <a:pt x="326" y="69"/>
                    <a:pt x="333" y="69"/>
                  </a:cubicBezTo>
                  <a:cubicBezTo>
                    <a:pt x="433" y="69"/>
                    <a:pt x="522" y="107"/>
                    <a:pt x="600" y="166"/>
                  </a:cubicBezTo>
                  <a:cubicBezTo>
                    <a:pt x="502" y="59"/>
                    <a:pt x="397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33;p51">
              <a:extLst>
                <a:ext uri="{FF2B5EF4-FFF2-40B4-BE49-F238E27FC236}">
                  <a16:creationId xmlns:a16="http://schemas.microsoft.com/office/drawing/2014/main" id="{CACB1BAB-FD82-E525-5A2D-CFF6C8741944}"/>
                </a:ext>
              </a:extLst>
            </p:cNvPr>
            <p:cNvSpPr/>
            <p:nvPr/>
          </p:nvSpPr>
          <p:spPr>
            <a:xfrm>
              <a:off x="4386000" y="4312400"/>
              <a:ext cx="36425" cy="105025"/>
            </a:xfrm>
            <a:custGeom>
              <a:avLst/>
              <a:gdLst/>
              <a:ahLst/>
              <a:cxnLst/>
              <a:rect l="l" t="t" r="r" b="b"/>
              <a:pathLst>
                <a:path w="1457" h="4201" extrusionOk="0">
                  <a:moveTo>
                    <a:pt x="645" y="1"/>
                  </a:moveTo>
                  <a:cubicBezTo>
                    <a:pt x="555" y="7"/>
                    <a:pt x="464" y="27"/>
                    <a:pt x="381" y="52"/>
                  </a:cubicBezTo>
                  <a:cubicBezTo>
                    <a:pt x="342" y="65"/>
                    <a:pt x="303" y="78"/>
                    <a:pt x="271" y="97"/>
                  </a:cubicBezTo>
                  <a:cubicBezTo>
                    <a:pt x="110" y="168"/>
                    <a:pt x="1" y="278"/>
                    <a:pt x="7" y="400"/>
                  </a:cubicBezTo>
                  <a:cubicBezTo>
                    <a:pt x="7" y="574"/>
                    <a:pt x="233" y="716"/>
                    <a:pt x="535" y="761"/>
                  </a:cubicBezTo>
                  <a:lnTo>
                    <a:pt x="600" y="4201"/>
                  </a:lnTo>
                  <a:lnTo>
                    <a:pt x="1051" y="4188"/>
                  </a:lnTo>
                  <a:lnTo>
                    <a:pt x="1012" y="2094"/>
                  </a:lnTo>
                  <a:lnTo>
                    <a:pt x="902" y="2172"/>
                  </a:lnTo>
                  <a:lnTo>
                    <a:pt x="896" y="2146"/>
                  </a:lnTo>
                  <a:lnTo>
                    <a:pt x="851" y="677"/>
                  </a:lnTo>
                  <a:cubicBezTo>
                    <a:pt x="851" y="677"/>
                    <a:pt x="1334" y="619"/>
                    <a:pt x="1386" y="387"/>
                  </a:cubicBezTo>
                  <a:cubicBezTo>
                    <a:pt x="1456" y="40"/>
                    <a:pt x="671" y="7"/>
                    <a:pt x="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34;p51">
              <a:extLst>
                <a:ext uri="{FF2B5EF4-FFF2-40B4-BE49-F238E27FC236}">
                  <a16:creationId xmlns:a16="http://schemas.microsoft.com/office/drawing/2014/main" id="{660E9899-FF9C-B70B-F9E8-E1C08EDA3713}"/>
                </a:ext>
              </a:extLst>
            </p:cNvPr>
            <p:cNvSpPr/>
            <p:nvPr/>
          </p:nvSpPr>
          <p:spPr>
            <a:xfrm>
              <a:off x="4404700" y="4315175"/>
              <a:ext cx="6450" cy="5275"/>
            </a:xfrm>
            <a:custGeom>
              <a:avLst/>
              <a:gdLst/>
              <a:ahLst/>
              <a:cxnLst/>
              <a:rect l="l" t="t" r="r" b="b"/>
              <a:pathLst>
                <a:path w="258" h="211" extrusionOk="0">
                  <a:moveTo>
                    <a:pt x="125" y="1"/>
                  </a:moveTo>
                  <a:cubicBezTo>
                    <a:pt x="90" y="1"/>
                    <a:pt x="56" y="16"/>
                    <a:pt x="32" y="44"/>
                  </a:cubicBezTo>
                  <a:cubicBezTo>
                    <a:pt x="0" y="135"/>
                    <a:pt x="71" y="210"/>
                    <a:pt x="147" y="210"/>
                  </a:cubicBezTo>
                  <a:cubicBezTo>
                    <a:pt x="179" y="210"/>
                    <a:pt x="212" y="197"/>
                    <a:pt x="238" y="167"/>
                  </a:cubicBezTo>
                  <a:cubicBezTo>
                    <a:pt x="257" y="109"/>
                    <a:pt x="238" y="44"/>
                    <a:pt x="187" y="19"/>
                  </a:cubicBezTo>
                  <a:cubicBezTo>
                    <a:pt x="167" y="7"/>
                    <a:pt x="146" y="1"/>
                    <a:pt x="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35;p51">
              <a:extLst>
                <a:ext uri="{FF2B5EF4-FFF2-40B4-BE49-F238E27FC236}">
                  <a16:creationId xmlns:a16="http://schemas.microsoft.com/office/drawing/2014/main" id="{F79D75A7-CC3C-8DF7-F8E4-BDBBFE4CA2DA}"/>
                </a:ext>
              </a:extLst>
            </p:cNvPr>
            <p:cNvSpPr/>
            <p:nvPr/>
          </p:nvSpPr>
          <p:spPr>
            <a:xfrm>
              <a:off x="4400025" y="4312250"/>
              <a:ext cx="23675" cy="55300"/>
            </a:xfrm>
            <a:custGeom>
              <a:avLst/>
              <a:gdLst/>
              <a:ahLst/>
              <a:cxnLst/>
              <a:rect l="l" t="t" r="r" b="b"/>
              <a:pathLst>
                <a:path w="947" h="2212" extrusionOk="0">
                  <a:moveTo>
                    <a:pt x="210" y="0"/>
                  </a:moveTo>
                  <a:cubicBezTo>
                    <a:pt x="202" y="0"/>
                    <a:pt x="195" y="0"/>
                    <a:pt x="187" y="0"/>
                  </a:cubicBezTo>
                  <a:cubicBezTo>
                    <a:pt x="148" y="0"/>
                    <a:pt x="116" y="7"/>
                    <a:pt x="84" y="7"/>
                  </a:cubicBezTo>
                  <a:cubicBezTo>
                    <a:pt x="103" y="13"/>
                    <a:pt x="483" y="33"/>
                    <a:pt x="689" y="155"/>
                  </a:cubicBezTo>
                  <a:lnTo>
                    <a:pt x="618" y="155"/>
                  </a:lnTo>
                  <a:cubicBezTo>
                    <a:pt x="435" y="161"/>
                    <a:pt x="485" y="498"/>
                    <a:pt x="644" y="498"/>
                  </a:cubicBezTo>
                  <a:cubicBezTo>
                    <a:pt x="659" y="498"/>
                    <a:pt x="674" y="496"/>
                    <a:pt x="689" y="490"/>
                  </a:cubicBezTo>
                  <a:cubicBezTo>
                    <a:pt x="734" y="484"/>
                    <a:pt x="779" y="458"/>
                    <a:pt x="812" y="419"/>
                  </a:cubicBezTo>
                  <a:lnTo>
                    <a:pt x="812" y="419"/>
                  </a:lnTo>
                  <a:cubicBezTo>
                    <a:pt x="721" y="625"/>
                    <a:pt x="290" y="683"/>
                    <a:pt x="290" y="683"/>
                  </a:cubicBezTo>
                  <a:lnTo>
                    <a:pt x="322" y="1823"/>
                  </a:lnTo>
                  <a:lnTo>
                    <a:pt x="322" y="1888"/>
                  </a:lnTo>
                  <a:cubicBezTo>
                    <a:pt x="317" y="2078"/>
                    <a:pt x="153" y="2104"/>
                    <a:pt x="61" y="2104"/>
                  </a:cubicBezTo>
                  <a:cubicBezTo>
                    <a:pt x="25" y="2104"/>
                    <a:pt x="0" y="2100"/>
                    <a:pt x="0" y="2100"/>
                  </a:cubicBezTo>
                  <a:lnTo>
                    <a:pt x="0" y="2100"/>
                  </a:lnTo>
                  <a:cubicBezTo>
                    <a:pt x="84" y="2184"/>
                    <a:pt x="162" y="2212"/>
                    <a:pt x="229" y="2212"/>
                  </a:cubicBezTo>
                  <a:cubicBezTo>
                    <a:pt x="362" y="2212"/>
                    <a:pt x="451" y="2100"/>
                    <a:pt x="451" y="2100"/>
                  </a:cubicBezTo>
                  <a:lnTo>
                    <a:pt x="425" y="754"/>
                  </a:lnTo>
                  <a:cubicBezTo>
                    <a:pt x="728" y="696"/>
                    <a:pt x="947" y="548"/>
                    <a:pt x="947" y="374"/>
                  </a:cubicBezTo>
                  <a:cubicBezTo>
                    <a:pt x="941" y="165"/>
                    <a:pt x="618" y="0"/>
                    <a:pt x="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36;p51">
              <a:extLst>
                <a:ext uri="{FF2B5EF4-FFF2-40B4-BE49-F238E27FC236}">
                  <a16:creationId xmlns:a16="http://schemas.microsoft.com/office/drawing/2014/main" id="{F005B122-B358-C681-CBF2-C3F0CE534858}"/>
                </a:ext>
              </a:extLst>
            </p:cNvPr>
            <p:cNvSpPr/>
            <p:nvPr/>
          </p:nvSpPr>
          <p:spPr>
            <a:xfrm>
              <a:off x="4386000" y="4314825"/>
              <a:ext cx="13400" cy="16450"/>
            </a:xfrm>
            <a:custGeom>
              <a:avLst/>
              <a:gdLst/>
              <a:ahLst/>
              <a:cxnLst/>
              <a:rect l="l" t="t" r="r" b="b"/>
              <a:pathLst>
                <a:path w="536" h="658" extrusionOk="0">
                  <a:moveTo>
                    <a:pt x="265" y="0"/>
                  </a:moveTo>
                  <a:lnTo>
                    <a:pt x="265" y="0"/>
                  </a:lnTo>
                  <a:cubicBezTo>
                    <a:pt x="104" y="71"/>
                    <a:pt x="1" y="181"/>
                    <a:pt x="1" y="297"/>
                  </a:cubicBezTo>
                  <a:cubicBezTo>
                    <a:pt x="7" y="471"/>
                    <a:pt x="233" y="612"/>
                    <a:pt x="535" y="657"/>
                  </a:cubicBezTo>
                  <a:cubicBezTo>
                    <a:pt x="497" y="645"/>
                    <a:pt x="1" y="496"/>
                    <a:pt x="84" y="239"/>
                  </a:cubicBezTo>
                  <a:cubicBezTo>
                    <a:pt x="117" y="142"/>
                    <a:pt x="181" y="52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7;p51">
              <a:extLst>
                <a:ext uri="{FF2B5EF4-FFF2-40B4-BE49-F238E27FC236}">
                  <a16:creationId xmlns:a16="http://schemas.microsoft.com/office/drawing/2014/main" id="{7C8720A5-DA8D-4EDD-9FCB-E46A8133B125}"/>
                </a:ext>
              </a:extLst>
            </p:cNvPr>
            <p:cNvSpPr/>
            <p:nvPr/>
          </p:nvSpPr>
          <p:spPr>
            <a:xfrm>
              <a:off x="4393100" y="4421750"/>
              <a:ext cx="67800" cy="71625"/>
            </a:xfrm>
            <a:custGeom>
              <a:avLst/>
              <a:gdLst/>
              <a:ahLst/>
              <a:cxnLst/>
              <a:rect l="l" t="t" r="r" b="b"/>
              <a:pathLst>
                <a:path w="2712" h="2865" extrusionOk="0">
                  <a:moveTo>
                    <a:pt x="277" y="1"/>
                  </a:moveTo>
                  <a:lnTo>
                    <a:pt x="0" y="239"/>
                  </a:lnTo>
                  <a:lnTo>
                    <a:pt x="1127" y="1521"/>
                  </a:lnTo>
                  <a:lnTo>
                    <a:pt x="1159" y="1418"/>
                  </a:lnTo>
                  <a:lnTo>
                    <a:pt x="1172" y="1430"/>
                  </a:lnTo>
                  <a:lnTo>
                    <a:pt x="1978" y="2313"/>
                  </a:lnTo>
                  <a:cubicBezTo>
                    <a:pt x="1978" y="2313"/>
                    <a:pt x="1707" y="2609"/>
                    <a:pt x="1797" y="2777"/>
                  </a:cubicBezTo>
                  <a:cubicBezTo>
                    <a:pt x="1830" y="2840"/>
                    <a:pt x="1886" y="2864"/>
                    <a:pt x="1952" y="2864"/>
                  </a:cubicBezTo>
                  <a:cubicBezTo>
                    <a:pt x="2153" y="2864"/>
                    <a:pt x="2446" y="2638"/>
                    <a:pt x="2461" y="2629"/>
                  </a:cubicBezTo>
                  <a:cubicBezTo>
                    <a:pt x="2512" y="2577"/>
                    <a:pt x="2557" y="2519"/>
                    <a:pt x="2596" y="2461"/>
                  </a:cubicBezTo>
                  <a:cubicBezTo>
                    <a:pt x="2615" y="2429"/>
                    <a:pt x="2628" y="2403"/>
                    <a:pt x="2641" y="2371"/>
                  </a:cubicBezTo>
                  <a:cubicBezTo>
                    <a:pt x="2705" y="2242"/>
                    <a:pt x="2712" y="2120"/>
                    <a:pt x="2647" y="2049"/>
                  </a:cubicBezTo>
                  <a:cubicBezTo>
                    <a:pt x="2608" y="2006"/>
                    <a:pt x="2548" y="1986"/>
                    <a:pt x="2477" y="1986"/>
                  </a:cubicBezTo>
                  <a:cubicBezTo>
                    <a:pt x="2375" y="1986"/>
                    <a:pt x="2250" y="2027"/>
                    <a:pt x="2126" y="2107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38;p51">
              <a:extLst>
                <a:ext uri="{FF2B5EF4-FFF2-40B4-BE49-F238E27FC236}">
                  <a16:creationId xmlns:a16="http://schemas.microsoft.com/office/drawing/2014/main" id="{2479EE9A-EF41-4283-261D-9D99737770CF}"/>
                </a:ext>
              </a:extLst>
            </p:cNvPr>
            <p:cNvSpPr/>
            <p:nvPr/>
          </p:nvSpPr>
          <p:spPr>
            <a:xfrm>
              <a:off x="4445750" y="4485125"/>
              <a:ext cx="4700" cy="4125"/>
            </a:xfrm>
            <a:custGeom>
              <a:avLst/>
              <a:gdLst/>
              <a:ahLst/>
              <a:cxnLst/>
              <a:rect l="l" t="t" r="r" b="b"/>
              <a:pathLst>
                <a:path w="188" h="165" extrusionOk="0">
                  <a:moveTo>
                    <a:pt x="108" y="0"/>
                  </a:moveTo>
                  <a:cubicBezTo>
                    <a:pt x="86" y="0"/>
                    <a:pt x="63" y="9"/>
                    <a:pt x="45" y="29"/>
                  </a:cubicBezTo>
                  <a:cubicBezTo>
                    <a:pt x="0" y="81"/>
                    <a:pt x="39" y="158"/>
                    <a:pt x="103" y="164"/>
                  </a:cubicBezTo>
                  <a:cubicBezTo>
                    <a:pt x="155" y="158"/>
                    <a:pt x="187" y="113"/>
                    <a:pt x="187" y="68"/>
                  </a:cubicBezTo>
                  <a:cubicBezTo>
                    <a:pt x="179" y="24"/>
                    <a:pt x="144" y="0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39;p51">
              <a:extLst>
                <a:ext uri="{FF2B5EF4-FFF2-40B4-BE49-F238E27FC236}">
                  <a16:creationId xmlns:a16="http://schemas.microsoft.com/office/drawing/2014/main" id="{55F6DC33-CD2D-E135-85ED-54466DAA94A8}"/>
                </a:ext>
              </a:extLst>
            </p:cNvPr>
            <p:cNvSpPr/>
            <p:nvPr/>
          </p:nvSpPr>
          <p:spPr>
            <a:xfrm>
              <a:off x="4420975" y="4453900"/>
              <a:ext cx="33650" cy="40800"/>
            </a:xfrm>
            <a:custGeom>
              <a:avLst/>
              <a:gdLst/>
              <a:ahLst/>
              <a:cxnLst/>
              <a:rect l="l" t="t" r="r" b="b"/>
              <a:pathLst>
                <a:path w="1346" h="1632" extrusionOk="0">
                  <a:moveTo>
                    <a:pt x="242" y="0"/>
                  </a:moveTo>
                  <a:cubicBezTo>
                    <a:pt x="1" y="0"/>
                    <a:pt x="12" y="235"/>
                    <a:pt x="12" y="235"/>
                  </a:cubicBezTo>
                  <a:lnTo>
                    <a:pt x="740" y="1059"/>
                  </a:lnTo>
                  <a:cubicBezTo>
                    <a:pt x="579" y="1252"/>
                    <a:pt x="521" y="1459"/>
                    <a:pt x="618" y="1568"/>
                  </a:cubicBezTo>
                  <a:cubicBezTo>
                    <a:pt x="657" y="1611"/>
                    <a:pt x="716" y="1632"/>
                    <a:pt x="787" y="1632"/>
                  </a:cubicBezTo>
                  <a:cubicBezTo>
                    <a:pt x="927" y="1632"/>
                    <a:pt x="1114" y="1550"/>
                    <a:pt x="1281" y="1401"/>
                  </a:cubicBezTo>
                  <a:cubicBezTo>
                    <a:pt x="1307" y="1381"/>
                    <a:pt x="1326" y="1362"/>
                    <a:pt x="1346" y="1343"/>
                  </a:cubicBezTo>
                  <a:lnTo>
                    <a:pt x="1346" y="1343"/>
                  </a:lnTo>
                  <a:cubicBezTo>
                    <a:pt x="1333" y="1349"/>
                    <a:pt x="1082" y="1536"/>
                    <a:pt x="888" y="1568"/>
                  </a:cubicBezTo>
                  <a:cubicBezTo>
                    <a:pt x="901" y="1562"/>
                    <a:pt x="920" y="1549"/>
                    <a:pt x="933" y="1529"/>
                  </a:cubicBezTo>
                  <a:cubicBezTo>
                    <a:pt x="1026" y="1446"/>
                    <a:pt x="896" y="1307"/>
                    <a:pt x="795" y="1307"/>
                  </a:cubicBezTo>
                  <a:cubicBezTo>
                    <a:pt x="762" y="1307"/>
                    <a:pt x="733" y="1321"/>
                    <a:pt x="714" y="1355"/>
                  </a:cubicBezTo>
                  <a:cubicBezTo>
                    <a:pt x="689" y="1388"/>
                    <a:pt x="676" y="1426"/>
                    <a:pt x="676" y="1465"/>
                  </a:cubicBezTo>
                  <a:cubicBezTo>
                    <a:pt x="618" y="1291"/>
                    <a:pt x="863" y="1027"/>
                    <a:pt x="863" y="1027"/>
                  </a:cubicBezTo>
                  <a:lnTo>
                    <a:pt x="238" y="338"/>
                  </a:lnTo>
                  <a:lnTo>
                    <a:pt x="206" y="299"/>
                  </a:lnTo>
                  <a:cubicBezTo>
                    <a:pt x="70" y="132"/>
                    <a:pt x="289" y="3"/>
                    <a:pt x="289" y="3"/>
                  </a:cubicBezTo>
                  <a:cubicBezTo>
                    <a:pt x="273" y="1"/>
                    <a:pt x="257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40;p51">
              <a:extLst>
                <a:ext uri="{FF2B5EF4-FFF2-40B4-BE49-F238E27FC236}">
                  <a16:creationId xmlns:a16="http://schemas.microsoft.com/office/drawing/2014/main" id="{4E77969A-F7B8-8026-54F6-F341A940AD31}"/>
                </a:ext>
              </a:extLst>
            </p:cNvPr>
            <p:cNvSpPr/>
            <p:nvPr/>
          </p:nvSpPr>
          <p:spPr>
            <a:xfrm>
              <a:off x="4446400" y="4471225"/>
              <a:ext cx="14500" cy="9650"/>
            </a:xfrm>
            <a:custGeom>
              <a:avLst/>
              <a:gdLst/>
              <a:ahLst/>
              <a:cxnLst/>
              <a:rect l="l" t="t" r="r" b="b"/>
              <a:pathLst>
                <a:path w="580" h="386" extrusionOk="0">
                  <a:moveTo>
                    <a:pt x="350" y="0"/>
                  </a:moveTo>
                  <a:cubicBezTo>
                    <a:pt x="250" y="0"/>
                    <a:pt x="125" y="42"/>
                    <a:pt x="0" y="121"/>
                  </a:cubicBezTo>
                  <a:cubicBezTo>
                    <a:pt x="20" y="113"/>
                    <a:pt x="176" y="45"/>
                    <a:pt x="310" y="45"/>
                  </a:cubicBezTo>
                  <a:cubicBezTo>
                    <a:pt x="391" y="45"/>
                    <a:pt x="465" y="70"/>
                    <a:pt x="496" y="147"/>
                  </a:cubicBezTo>
                  <a:cubicBezTo>
                    <a:pt x="535" y="224"/>
                    <a:pt x="535" y="308"/>
                    <a:pt x="515" y="385"/>
                  </a:cubicBezTo>
                  <a:cubicBezTo>
                    <a:pt x="573" y="257"/>
                    <a:pt x="580" y="134"/>
                    <a:pt x="515" y="63"/>
                  </a:cubicBezTo>
                  <a:cubicBezTo>
                    <a:pt x="478" y="21"/>
                    <a:pt x="420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41;p51">
              <a:extLst>
                <a:ext uri="{FF2B5EF4-FFF2-40B4-BE49-F238E27FC236}">
                  <a16:creationId xmlns:a16="http://schemas.microsoft.com/office/drawing/2014/main" id="{A6BB1EBE-801C-6ECA-012C-C4E3C84B4211}"/>
                </a:ext>
              </a:extLst>
            </p:cNvPr>
            <p:cNvSpPr/>
            <p:nvPr/>
          </p:nvSpPr>
          <p:spPr>
            <a:xfrm>
              <a:off x="4420150" y="4423350"/>
              <a:ext cx="53325" cy="21225"/>
            </a:xfrm>
            <a:custGeom>
              <a:avLst/>
              <a:gdLst/>
              <a:ahLst/>
              <a:cxnLst/>
              <a:rect l="l" t="t" r="r" b="b"/>
              <a:pathLst>
                <a:path w="2133" h="849" extrusionOk="0">
                  <a:moveTo>
                    <a:pt x="45" y="1"/>
                  </a:moveTo>
                  <a:lnTo>
                    <a:pt x="0" y="226"/>
                  </a:lnTo>
                  <a:lnTo>
                    <a:pt x="1044" y="452"/>
                  </a:lnTo>
                  <a:lnTo>
                    <a:pt x="1018" y="387"/>
                  </a:lnTo>
                  <a:lnTo>
                    <a:pt x="1031" y="387"/>
                  </a:lnTo>
                  <a:lnTo>
                    <a:pt x="1765" y="536"/>
                  </a:lnTo>
                  <a:cubicBezTo>
                    <a:pt x="1765" y="536"/>
                    <a:pt x="1739" y="787"/>
                    <a:pt x="1849" y="838"/>
                  </a:cubicBezTo>
                  <a:cubicBezTo>
                    <a:pt x="1863" y="845"/>
                    <a:pt x="1878" y="849"/>
                    <a:pt x="1891" y="849"/>
                  </a:cubicBezTo>
                  <a:cubicBezTo>
                    <a:pt x="2029" y="849"/>
                    <a:pt x="2120" y="528"/>
                    <a:pt x="2126" y="516"/>
                  </a:cubicBezTo>
                  <a:cubicBezTo>
                    <a:pt x="2132" y="471"/>
                    <a:pt x="2132" y="426"/>
                    <a:pt x="2132" y="381"/>
                  </a:cubicBezTo>
                  <a:cubicBezTo>
                    <a:pt x="2126" y="362"/>
                    <a:pt x="2126" y="336"/>
                    <a:pt x="2119" y="317"/>
                  </a:cubicBezTo>
                  <a:cubicBezTo>
                    <a:pt x="2106" y="233"/>
                    <a:pt x="2061" y="168"/>
                    <a:pt x="2003" y="156"/>
                  </a:cubicBezTo>
                  <a:cubicBezTo>
                    <a:pt x="1995" y="154"/>
                    <a:pt x="1987" y="153"/>
                    <a:pt x="1979" y="153"/>
                  </a:cubicBezTo>
                  <a:cubicBezTo>
                    <a:pt x="1896" y="153"/>
                    <a:pt x="1811" y="240"/>
                    <a:pt x="1759" y="375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42;p51">
              <a:extLst>
                <a:ext uri="{FF2B5EF4-FFF2-40B4-BE49-F238E27FC236}">
                  <a16:creationId xmlns:a16="http://schemas.microsoft.com/office/drawing/2014/main" id="{108D49FC-FD45-A3F9-23F1-496E04AA10B6}"/>
                </a:ext>
              </a:extLst>
            </p:cNvPr>
            <p:cNvSpPr/>
            <p:nvPr/>
          </p:nvSpPr>
          <p:spPr>
            <a:xfrm>
              <a:off x="4467925" y="4437375"/>
              <a:ext cx="3825" cy="2525"/>
            </a:xfrm>
            <a:custGeom>
              <a:avLst/>
              <a:gdLst/>
              <a:ahLst/>
              <a:cxnLst/>
              <a:rect l="l" t="t" r="r" b="b"/>
              <a:pathLst>
                <a:path w="153" h="101" extrusionOk="0">
                  <a:moveTo>
                    <a:pt x="66" y="0"/>
                  </a:moveTo>
                  <a:cubicBezTo>
                    <a:pt x="56" y="0"/>
                    <a:pt x="47" y="4"/>
                    <a:pt x="41" y="13"/>
                  </a:cubicBezTo>
                  <a:cubicBezTo>
                    <a:pt x="1" y="43"/>
                    <a:pt x="46" y="100"/>
                    <a:pt x="84" y="100"/>
                  </a:cubicBezTo>
                  <a:cubicBezTo>
                    <a:pt x="94" y="100"/>
                    <a:pt x="105" y="96"/>
                    <a:pt x="112" y="84"/>
                  </a:cubicBezTo>
                  <a:cubicBezTo>
                    <a:pt x="153" y="58"/>
                    <a:pt x="104" y="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43;p51">
              <a:extLst>
                <a:ext uri="{FF2B5EF4-FFF2-40B4-BE49-F238E27FC236}">
                  <a16:creationId xmlns:a16="http://schemas.microsoft.com/office/drawing/2014/main" id="{2FA4B520-B666-89E0-B241-392227E25862}"/>
                </a:ext>
              </a:extLst>
            </p:cNvPr>
            <p:cNvSpPr/>
            <p:nvPr/>
          </p:nvSpPr>
          <p:spPr>
            <a:xfrm>
              <a:off x="4444625" y="4429150"/>
              <a:ext cx="28675" cy="16850"/>
            </a:xfrm>
            <a:custGeom>
              <a:avLst/>
              <a:gdLst/>
              <a:ahLst/>
              <a:cxnLst/>
              <a:rect l="l" t="t" r="r" b="b"/>
              <a:pathLst>
                <a:path w="1147" h="674" extrusionOk="0">
                  <a:moveTo>
                    <a:pt x="116" y="1"/>
                  </a:moveTo>
                  <a:lnTo>
                    <a:pt x="116" y="1"/>
                  </a:lnTo>
                  <a:cubicBezTo>
                    <a:pt x="26" y="39"/>
                    <a:pt x="0" y="149"/>
                    <a:pt x="65" y="220"/>
                  </a:cubicBezTo>
                  <a:lnTo>
                    <a:pt x="735" y="368"/>
                  </a:lnTo>
                  <a:cubicBezTo>
                    <a:pt x="722" y="529"/>
                    <a:pt x="773" y="651"/>
                    <a:pt x="863" y="671"/>
                  </a:cubicBezTo>
                  <a:cubicBezTo>
                    <a:pt x="871" y="673"/>
                    <a:pt x="879" y="674"/>
                    <a:pt x="887" y="674"/>
                  </a:cubicBezTo>
                  <a:cubicBezTo>
                    <a:pt x="985" y="674"/>
                    <a:pt x="1092" y="533"/>
                    <a:pt x="1134" y="342"/>
                  </a:cubicBezTo>
                  <a:cubicBezTo>
                    <a:pt x="1140" y="323"/>
                    <a:pt x="1147" y="304"/>
                    <a:pt x="1147" y="284"/>
                  </a:cubicBezTo>
                  <a:lnTo>
                    <a:pt x="1147" y="284"/>
                  </a:lnTo>
                  <a:cubicBezTo>
                    <a:pt x="1115" y="387"/>
                    <a:pt x="1063" y="484"/>
                    <a:pt x="999" y="574"/>
                  </a:cubicBezTo>
                  <a:cubicBezTo>
                    <a:pt x="1005" y="561"/>
                    <a:pt x="1005" y="548"/>
                    <a:pt x="1005" y="535"/>
                  </a:cubicBezTo>
                  <a:cubicBezTo>
                    <a:pt x="1018" y="482"/>
                    <a:pt x="968" y="455"/>
                    <a:pt x="918" y="455"/>
                  </a:cubicBezTo>
                  <a:cubicBezTo>
                    <a:pt x="872" y="455"/>
                    <a:pt x="825" y="479"/>
                    <a:pt x="831" y="529"/>
                  </a:cubicBezTo>
                  <a:cubicBezTo>
                    <a:pt x="831" y="555"/>
                    <a:pt x="838" y="581"/>
                    <a:pt x="851" y="600"/>
                  </a:cubicBezTo>
                  <a:cubicBezTo>
                    <a:pt x="760" y="529"/>
                    <a:pt x="786" y="310"/>
                    <a:pt x="786" y="310"/>
                  </a:cubicBezTo>
                  <a:lnTo>
                    <a:pt x="213" y="194"/>
                  </a:lnTo>
                  <a:lnTo>
                    <a:pt x="181" y="188"/>
                  </a:lnTo>
                  <a:cubicBezTo>
                    <a:pt x="52" y="149"/>
                    <a:pt x="116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44;p51">
              <a:extLst>
                <a:ext uri="{FF2B5EF4-FFF2-40B4-BE49-F238E27FC236}">
                  <a16:creationId xmlns:a16="http://schemas.microsoft.com/office/drawing/2014/main" id="{8D34F4F2-A75F-295D-B582-840C9494AD08}"/>
                </a:ext>
              </a:extLst>
            </p:cNvPr>
            <p:cNvSpPr/>
            <p:nvPr/>
          </p:nvSpPr>
          <p:spPr>
            <a:xfrm>
              <a:off x="4464100" y="4427150"/>
              <a:ext cx="9050" cy="5575"/>
            </a:xfrm>
            <a:custGeom>
              <a:avLst/>
              <a:gdLst/>
              <a:ahLst/>
              <a:cxnLst/>
              <a:rect l="l" t="t" r="r" b="b"/>
              <a:pathLst>
                <a:path w="362" h="223" extrusionOk="0">
                  <a:moveTo>
                    <a:pt x="221" y="1"/>
                  </a:moveTo>
                  <a:cubicBezTo>
                    <a:pt x="138" y="1"/>
                    <a:pt x="53" y="88"/>
                    <a:pt x="1" y="223"/>
                  </a:cubicBezTo>
                  <a:cubicBezTo>
                    <a:pt x="12" y="206"/>
                    <a:pt x="116" y="37"/>
                    <a:pt x="220" y="37"/>
                  </a:cubicBezTo>
                  <a:cubicBezTo>
                    <a:pt x="235" y="37"/>
                    <a:pt x="250" y="40"/>
                    <a:pt x="265" y="49"/>
                  </a:cubicBezTo>
                  <a:cubicBezTo>
                    <a:pt x="310" y="74"/>
                    <a:pt x="342" y="119"/>
                    <a:pt x="361" y="171"/>
                  </a:cubicBezTo>
                  <a:cubicBezTo>
                    <a:pt x="342" y="81"/>
                    <a:pt x="303" y="16"/>
                    <a:pt x="245" y="4"/>
                  </a:cubicBezTo>
                  <a:cubicBezTo>
                    <a:pt x="237" y="2"/>
                    <a:pt x="229" y="1"/>
                    <a:pt x="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45;p51">
              <a:extLst>
                <a:ext uri="{FF2B5EF4-FFF2-40B4-BE49-F238E27FC236}">
                  <a16:creationId xmlns:a16="http://schemas.microsoft.com/office/drawing/2014/main" id="{6B2573FE-5BAB-7811-0DC9-05CEFC327DAA}"/>
                </a:ext>
              </a:extLst>
            </p:cNvPr>
            <p:cNvSpPr/>
            <p:nvPr/>
          </p:nvSpPr>
          <p:spPr>
            <a:xfrm>
              <a:off x="4410325" y="4348150"/>
              <a:ext cx="48325" cy="41100"/>
            </a:xfrm>
            <a:custGeom>
              <a:avLst/>
              <a:gdLst/>
              <a:ahLst/>
              <a:cxnLst/>
              <a:rect l="l" t="t" r="r" b="b"/>
              <a:pathLst>
                <a:path w="1933" h="1644" extrusionOk="0">
                  <a:moveTo>
                    <a:pt x="1424" y="1"/>
                  </a:moveTo>
                  <a:cubicBezTo>
                    <a:pt x="1390" y="1"/>
                    <a:pt x="1357" y="9"/>
                    <a:pt x="1327" y="27"/>
                  </a:cubicBezTo>
                  <a:cubicBezTo>
                    <a:pt x="1263" y="85"/>
                    <a:pt x="1276" y="220"/>
                    <a:pt x="1353" y="355"/>
                  </a:cubicBezTo>
                  <a:lnTo>
                    <a:pt x="0" y="1469"/>
                  </a:lnTo>
                  <a:lnTo>
                    <a:pt x="148" y="1643"/>
                  </a:lnTo>
                  <a:lnTo>
                    <a:pt x="966" y="967"/>
                  </a:lnTo>
                  <a:lnTo>
                    <a:pt x="902" y="948"/>
                  </a:lnTo>
                  <a:lnTo>
                    <a:pt x="915" y="935"/>
                  </a:lnTo>
                  <a:lnTo>
                    <a:pt x="1482" y="452"/>
                  </a:lnTo>
                  <a:cubicBezTo>
                    <a:pt x="1482" y="452"/>
                    <a:pt x="1619" y="584"/>
                    <a:pt x="1726" y="584"/>
                  </a:cubicBezTo>
                  <a:cubicBezTo>
                    <a:pt x="1742" y="584"/>
                    <a:pt x="1757" y="581"/>
                    <a:pt x="1772" y="574"/>
                  </a:cubicBezTo>
                  <a:cubicBezTo>
                    <a:pt x="1933" y="490"/>
                    <a:pt x="1694" y="168"/>
                    <a:pt x="1688" y="155"/>
                  </a:cubicBezTo>
                  <a:cubicBezTo>
                    <a:pt x="1656" y="123"/>
                    <a:pt x="1623" y="91"/>
                    <a:pt x="1585" y="65"/>
                  </a:cubicBezTo>
                  <a:cubicBezTo>
                    <a:pt x="1566" y="59"/>
                    <a:pt x="1553" y="46"/>
                    <a:pt x="1533" y="33"/>
                  </a:cubicBezTo>
                  <a:cubicBezTo>
                    <a:pt x="1502" y="12"/>
                    <a:pt x="1463" y="1"/>
                    <a:pt x="14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46;p51">
              <a:extLst>
                <a:ext uri="{FF2B5EF4-FFF2-40B4-BE49-F238E27FC236}">
                  <a16:creationId xmlns:a16="http://schemas.microsoft.com/office/drawing/2014/main" id="{912EBF3B-D10D-0EAD-9EF2-66849B3D3E23}"/>
                </a:ext>
              </a:extLst>
            </p:cNvPr>
            <p:cNvSpPr/>
            <p:nvPr/>
          </p:nvSpPr>
          <p:spPr>
            <a:xfrm>
              <a:off x="4450425" y="4354600"/>
              <a:ext cx="3225" cy="3075"/>
            </a:xfrm>
            <a:custGeom>
              <a:avLst/>
              <a:gdLst/>
              <a:ahLst/>
              <a:cxnLst/>
              <a:rect l="l" t="t" r="r" b="b"/>
              <a:pathLst>
                <a:path w="129" h="123" extrusionOk="0">
                  <a:moveTo>
                    <a:pt x="65" y="0"/>
                  </a:moveTo>
                  <a:cubicBezTo>
                    <a:pt x="0" y="20"/>
                    <a:pt x="13" y="116"/>
                    <a:pt x="84" y="123"/>
                  </a:cubicBezTo>
                  <a:cubicBezTo>
                    <a:pt x="110" y="116"/>
                    <a:pt x="129" y="84"/>
                    <a:pt x="123" y="52"/>
                  </a:cubicBezTo>
                  <a:cubicBezTo>
                    <a:pt x="123" y="26"/>
                    <a:pt x="97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47;p51">
              <a:extLst>
                <a:ext uri="{FF2B5EF4-FFF2-40B4-BE49-F238E27FC236}">
                  <a16:creationId xmlns:a16="http://schemas.microsoft.com/office/drawing/2014/main" id="{E8AEB85A-0BB7-5F07-656F-3F59BA534C9F}"/>
                </a:ext>
              </a:extLst>
            </p:cNvPr>
            <p:cNvSpPr/>
            <p:nvPr/>
          </p:nvSpPr>
          <p:spPr>
            <a:xfrm>
              <a:off x="4430450" y="4352025"/>
              <a:ext cx="27400" cy="20325"/>
            </a:xfrm>
            <a:custGeom>
              <a:avLst/>
              <a:gdLst/>
              <a:ahLst/>
              <a:cxnLst/>
              <a:rect l="l" t="t" r="r" b="b"/>
              <a:pathLst>
                <a:path w="1096" h="813" extrusionOk="0">
                  <a:moveTo>
                    <a:pt x="883" y="0"/>
                  </a:moveTo>
                  <a:cubicBezTo>
                    <a:pt x="947" y="84"/>
                    <a:pt x="992" y="187"/>
                    <a:pt x="1018" y="290"/>
                  </a:cubicBezTo>
                  <a:cubicBezTo>
                    <a:pt x="1012" y="277"/>
                    <a:pt x="1005" y="271"/>
                    <a:pt x="992" y="265"/>
                  </a:cubicBezTo>
                  <a:cubicBezTo>
                    <a:pt x="973" y="245"/>
                    <a:pt x="949" y="236"/>
                    <a:pt x="925" y="236"/>
                  </a:cubicBezTo>
                  <a:cubicBezTo>
                    <a:pt x="901" y="236"/>
                    <a:pt x="876" y="245"/>
                    <a:pt x="857" y="265"/>
                  </a:cubicBezTo>
                  <a:cubicBezTo>
                    <a:pt x="831" y="303"/>
                    <a:pt x="838" y="361"/>
                    <a:pt x="883" y="393"/>
                  </a:cubicBezTo>
                  <a:cubicBezTo>
                    <a:pt x="902" y="413"/>
                    <a:pt x="922" y="419"/>
                    <a:pt x="947" y="426"/>
                  </a:cubicBezTo>
                  <a:cubicBezTo>
                    <a:pt x="937" y="428"/>
                    <a:pt x="927" y="430"/>
                    <a:pt x="916" y="430"/>
                  </a:cubicBezTo>
                  <a:cubicBezTo>
                    <a:pt x="810" y="430"/>
                    <a:pt x="677" y="297"/>
                    <a:pt x="677" y="297"/>
                  </a:cubicBezTo>
                  <a:lnTo>
                    <a:pt x="232" y="670"/>
                  </a:lnTo>
                  <a:lnTo>
                    <a:pt x="207" y="696"/>
                  </a:lnTo>
                  <a:cubicBezTo>
                    <a:pt x="184" y="713"/>
                    <a:pt x="163" y="719"/>
                    <a:pt x="144" y="719"/>
                  </a:cubicBezTo>
                  <a:cubicBezTo>
                    <a:pt x="71" y="719"/>
                    <a:pt x="20" y="632"/>
                    <a:pt x="20" y="632"/>
                  </a:cubicBezTo>
                  <a:lnTo>
                    <a:pt x="20" y="632"/>
                  </a:lnTo>
                  <a:cubicBezTo>
                    <a:pt x="0" y="722"/>
                    <a:pt x="71" y="812"/>
                    <a:pt x="161" y="812"/>
                  </a:cubicBezTo>
                  <a:lnTo>
                    <a:pt x="696" y="374"/>
                  </a:lnTo>
                  <a:cubicBezTo>
                    <a:pt x="775" y="444"/>
                    <a:pt x="861" y="485"/>
                    <a:pt x="929" y="485"/>
                  </a:cubicBezTo>
                  <a:cubicBezTo>
                    <a:pt x="961" y="485"/>
                    <a:pt x="989" y="476"/>
                    <a:pt x="1012" y="458"/>
                  </a:cubicBezTo>
                  <a:cubicBezTo>
                    <a:pt x="1095" y="393"/>
                    <a:pt x="1057" y="200"/>
                    <a:pt x="922" y="39"/>
                  </a:cubicBezTo>
                  <a:cubicBezTo>
                    <a:pt x="909" y="26"/>
                    <a:pt x="896" y="13"/>
                    <a:pt x="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48;p51">
              <a:extLst>
                <a:ext uri="{FF2B5EF4-FFF2-40B4-BE49-F238E27FC236}">
                  <a16:creationId xmlns:a16="http://schemas.microsoft.com/office/drawing/2014/main" id="{5979F43D-7386-7BFF-A93F-1C4A44C1810E}"/>
                </a:ext>
              </a:extLst>
            </p:cNvPr>
            <p:cNvSpPr/>
            <p:nvPr/>
          </p:nvSpPr>
          <p:spPr>
            <a:xfrm>
              <a:off x="4441550" y="4348150"/>
              <a:ext cx="7125" cy="8900"/>
            </a:xfrm>
            <a:custGeom>
              <a:avLst/>
              <a:gdLst/>
              <a:ahLst/>
              <a:cxnLst/>
              <a:rect l="l" t="t" r="r" b="b"/>
              <a:pathLst>
                <a:path w="285" h="356" extrusionOk="0">
                  <a:moveTo>
                    <a:pt x="172" y="1"/>
                  </a:moveTo>
                  <a:cubicBezTo>
                    <a:pt x="140" y="1"/>
                    <a:pt x="108" y="9"/>
                    <a:pt x="78" y="27"/>
                  </a:cubicBezTo>
                  <a:cubicBezTo>
                    <a:pt x="14" y="85"/>
                    <a:pt x="27" y="213"/>
                    <a:pt x="104" y="355"/>
                  </a:cubicBezTo>
                  <a:cubicBezTo>
                    <a:pt x="97" y="329"/>
                    <a:pt x="1" y="85"/>
                    <a:pt x="130" y="39"/>
                  </a:cubicBezTo>
                  <a:cubicBezTo>
                    <a:pt x="156" y="28"/>
                    <a:pt x="186" y="21"/>
                    <a:pt x="218" y="21"/>
                  </a:cubicBezTo>
                  <a:cubicBezTo>
                    <a:pt x="240" y="21"/>
                    <a:pt x="263" y="25"/>
                    <a:pt x="284" y="33"/>
                  </a:cubicBezTo>
                  <a:cubicBezTo>
                    <a:pt x="249" y="12"/>
                    <a:pt x="211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49;p51">
              <a:extLst>
                <a:ext uri="{FF2B5EF4-FFF2-40B4-BE49-F238E27FC236}">
                  <a16:creationId xmlns:a16="http://schemas.microsoft.com/office/drawing/2014/main" id="{6C3CA78C-844C-E5CB-0CE4-BE76E8799FC0}"/>
                </a:ext>
              </a:extLst>
            </p:cNvPr>
            <p:cNvSpPr/>
            <p:nvPr/>
          </p:nvSpPr>
          <p:spPr>
            <a:xfrm>
              <a:off x="4304200" y="4418375"/>
              <a:ext cx="66850" cy="39700"/>
            </a:xfrm>
            <a:custGeom>
              <a:avLst/>
              <a:gdLst/>
              <a:ahLst/>
              <a:cxnLst/>
              <a:rect l="l" t="t" r="r" b="b"/>
              <a:pathLst>
                <a:path w="2674" h="1588" extrusionOk="0">
                  <a:moveTo>
                    <a:pt x="2558" y="0"/>
                  </a:moveTo>
                  <a:lnTo>
                    <a:pt x="1327" y="548"/>
                  </a:lnTo>
                  <a:lnTo>
                    <a:pt x="1398" y="599"/>
                  </a:lnTo>
                  <a:lnTo>
                    <a:pt x="1385" y="606"/>
                  </a:lnTo>
                  <a:lnTo>
                    <a:pt x="529" y="1005"/>
                  </a:lnTo>
                  <a:cubicBezTo>
                    <a:pt x="529" y="1005"/>
                    <a:pt x="382" y="759"/>
                    <a:pt x="245" y="759"/>
                  </a:cubicBezTo>
                  <a:cubicBezTo>
                    <a:pt x="239" y="759"/>
                    <a:pt x="232" y="759"/>
                    <a:pt x="226" y="760"/>
                  </a:cubicBezTo>
                  <a:cubicBezTo>
                    <a:pt x="0" y="805"/>
                    <a:pt x="181" y="1276"/>
                    <a:pt x="181" y="1295"/>
                  </a:cubicBezTo>
                  <a:cubicBezTo>
                    <a:pt x="207" y="1346"/>
                    <a:pt x="239" y="1392"/>
                    <a:pt x="277" y="1437"/>
                  </a:cubicBezTo>
                  <a:cubicBezTo>
                    <a:pt x="297" y="1456"/>
                    <a:pt x="316" y="1475"/>
                    <a:pt x="335" y="1495"/>
                  </a:cubicBezTo>
                  <a:cubicBezTo>
                    <a:pt x="398" y="1558"/>
                    <a:pt x="465" y="1588"/>
                    <a:pt x="522" y="1588"/>
                  </a:cubicBezTo>
                  <a:cubicBezTo>
                    <a:pt x="540" y="1588"/>
                    <a:pt x="558" y="1585"/>
                    <a:pt x="574" y="1578"/>
                  </a:cubicBezTo>
                  <a:cubicBezTo>
                    <a:pt x="677" y="1533"/>
                    <a:pt x="703" y="1359"/>
                    <a:pt x="657" y="1173"/>
                  </a:cubicBezTo>
                  <a:lnTo>
                    <a:pt x="2674" y="264"/>
                  </a:lnTo>
                  <a:lnTo>
                    <a:pt x="25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50;p51">
              <a:extLst>
                <a:ext uri="{FF2B5EF4-FFF2-40B4-BE49-F238E27FC236}">
                  <a16:creationId xmlns:a16="http://schemas.microsoft.com/office/drawing/2014/main" id="{3B933F3D-511E-54DF-0DA5-B348A847FB26}"/>
                </a:ext>
              </a:extLst>
            </p:cNvPr>
            <p:cNvSpPr/>
            <p:nvPr/>
          </p:nvSpPr>
          <p:spPr>
            <a:xfrm>
              <a:off x="4308700" y="4444450"/>
              <a:ext cx="3700" cy="3275"/>
            </a:xfrm>
            <a:custGeom>
              <a:avLst/>
              <a:gdLst/>
              <a:ahLst/>
              <a:cxnLst/>
              <a:rect l="l" t="t" r="r" b="b"/>
              <a:pathLst>
                <a:path w="148" h="131" extrusionOk="0">
                  <a:moveTo>
                    <a:pt x="67" y="0"/>
                  </a:moveTo>
                  <a:cubicBezTo>
                    <a:pt x="40" y="0"/>
                    <a:pt x="14" y="17"/>
                    <a:pt x="7" y="46"/>
                  </a:cubicBezTo>
                  <a:cubicBezTo>
                    <a:pt x="1" y="84"/>
                    <a:pt x="27" y="117"/>
                    <a:pt x="59" y="130"/>
                  </a:cubicBezTo>
                  <a:cubicBezTo>
                    <a:pt x="62" y="130"/>
                    <a:pt x="65" y="130"/>
                    <a:pt x="68" y="130"/>
                  </a:cubicBezTo>
                  <a:cubicBezTo>
                    <a:pt x="120" y="130"/>
                    <a:pt x="148" y="76"/>
                    <a:pt x="123" y="33"/>
                  </a:cubicBezTo>
                  <a:cubicBezTo>
                    <a:pt x="109" y="10"/>
                    <a:pt x="88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51;p51">
              <a:extLst>
                <a:ext uri="{FF2B5EF4-FFF2-40B4-BE49-F238E27FC236}">
                  <a16:creationId xmlns:a16="http://schemas.microsoft.com/office/drawing/2014/main" id="{482AAA3D-4641-C68F-4954-40B8FD9B83AB}"/>
                </a:ext>
              </a:extLst>
            </p:cNvPr>
            <p:cNvSpPr/>
            <p:nvPr/>
          </p:nvSpPr>
          <p:spPr>
            <a:xfrm>
              <a:off x="4305175" y="4432050"/>
              <a:ext cx="36575" cy="18875"/>
            </a:xfrm>
            <a:custGeom>
              <a:avLst/>
              <a:gdLst/>
              <a:ahLst/>
              <a:cxnLst/>
              <a:rect l="l" t="t" r="r" b="b"/>
              <a:pathLst>
                <a:path w="1463" h="755" extrusionOk="0">
                  <a:moveTo>
                    <a:pt x="1288" y="1"/>
                  </a:moveTo>
                  <a:lnTo>
                    <a:pt x="503" y="355"/>
                  </a:lnTo>
                  <a:cubicBezTo>
                    <a:pt x="414" y="219"/>
                    <a:pt x="300" y="134"/>
                    <a:pt x="205" y="134"/>
                  </a:cubicBezTo>
                  <a:cubicBezTo>
                    <a:pt x="183" y="134"/>
                    <a:pt x="161" y="139"/>
                    <a:pt x="142" y="149"/>
                  </a:cubicBezTo>
                  <a:cubicBezTo>
                    <a:pt x="19" y="213"/>
                    <a:pt x="0" y="452"/>
                    <a:pt x="110" y="696"/>
                  </a:cubicBezTo>
                  <a:cubicBezTo>
                    <a:pt x="122" y="715"/>
                    <a:pt x="134" y="733"/>
                    <a:pt x="141" y="752"/>
                  </a:cubicBezTo>
                  <a:lnTo>
                    <a:pt x="141" y="752"/>
                  </a:lnTo>
                  <a:cubicBezTo>
                    <a:pt x="96" y="624"/>
                    <a:pt x="77" y="489"/>
                    <a:pt x="77" y="355"/>
                  </a:cubicBezTo>
                  <a:lnTo>
                    <a:pt x="77" y="355"/>
                  </a:lnTo>
                  <a:cubicBezTo>
                    <a:pt x="84" y="368"/>
                    <a:pt x="90" y="381"/>
                    <a:pt x="97" y="394"/>
                  </a:cubicBezTo>
                  <a:cubicBezTo>
                    <a:pt x="110" y="424"/>
                    <a:pt x="135" y="436"/>
                    <a:pt x="163" y="436"/>
                  </a:cubicBezTo>
                  <a:cubicBezTo>
                    <a:pt x="242" y="436"/>
                    <a:pt x="344" y="338"/>
                    <a:pt x="277" y="271"/>
                  </a:cubicBezTo>
                  <a:cubicBezTo>
                    <a:pt x="258" y="246"/>
                    <a:pt x="232" y="226"/>
                    <a:pt x="206" y="213"/>
                  </a:cubicBezTo>
                  <a:cubicBezTo>
                    <a:pt x="348" y="213"/>
                    <a:pt x="490" y="458"/>
                    <a:pt x="490" y="458"/>
                  </a:cubicBezTo>
                  <a:lnTo>
                    <a:pt x="1160" y="149"/>
                  </a:lnTo>
                  <a:lnTo>
                    <a:pt x="1192" y="130"/>
                  </a:lnTo>
                  <a:cubicBezTo>
                    <a:pt x="1213" y="122"/>
                    <a:pt x="1232" y="119"/>
                    <a:pt x="1249" y="119"/>
                  </a:cubicBezTo>
                  <a:cubicBezTo>
                    <a:pt x="1364" y="119"/>
                    <a:pt x="1398" y="265"/>
                    <a:pt x="1398" y="265"/>
                  </a:cubicBezTo>
                  <a:cubicBezTo>
                    <a:pt x="1462" y="162"/>
                    <a:pt x="1404" y="33"/>
                    <a:pt x="1288" y="1"/>
                  </a:cubicBezTo>
                  <a:close/>
                  <a:moveTo>
                    <a:pt x="141" y="752"/>
                  </a:moveTo>
                  <a:lnTo>
                    <a:pt x="141" y="752"/>
                  </a:lnTo>
                  <a:cubicBezTo>
                    <a:pt x="141" y="753"/>
                    <a:pt x="141" y="754"/>
                    <a:pt x="142" y="754"/>
                  </a:cubicBezTo>
                  <a:cubicBezTo>
                    <a:pt x="141" y="754"/>
                    <a:pt x="141" y="753"/>
                    <a:pt x="141" y="7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52;p51">
              <a:extLst>
                <a:ext uri="{FF2B5EF4-FFF2-40B4-BE49-F238E27FC236}">
                  <a16:creationId xmlns:a16="http://schemas.microsoft.com/office/drawing/2014/main" id="{B1005906-7AEB-F9F3-BF29-E64F9B175FD9}"/>
                </a:ext>
              </a:extLst>
            </p:cNvPr>
            <p:cNvSpPr/>
            <p:nvPr/>
          </p:nvSpPr>
          <p:spPr>
            <a:xfrm>
              <a:off x="4312575" y="4447525"/>
              <a:ext cx="9350" cy="10475"/>
            </a:xfrm>
            <a:custGeom>
              <a:avLst/>
              <a:gdLst/>
              <a:ahLst/>
              <a:cxnLst/>
              <a:rect l="l" t="t" r="r" b="b"/>
              <a:pathLst>
                <a:path w="374" h="419" extrusionOk="0">
                  <a:moveTo>
                    <a:pt x="322" y="0"/>
                  </a:moveTo>
                  <a:cubicBezTo>
                    <a:pt x="322" y="32"/>
                    <a:pt x="361" y="361"/>
                    <a:pt x="187" y="374"/>
                  </a:cubicBezTo>
                  <a:cubicBezTo>
                    <a:pt x="177" y="375"/>
                    <a:pt x="166" y="375"/>
                    <a:pt x="155" y="375"/>
                  </a:cubicBezTo>
                  <a:cubicBezTo>
                    <a:pt x="100" y="375"/>
                    <a:pt x="44" y="361"/>
                    <a:pt x="0" y="329"/>
                  </a:cubicBezTo>
                  <a:lnTo>
                    <a:pt x="0" y="329"/>
                  </a:lnTo>
                  <a:cubicBezTo>
                    <a:pt x="62" y="386"/>
                    <a:pt x="128" y="418"/>
                    <a:pt x="184" y="418"/>
                  </a:cubicBezTo>
                  <a:cubicBezTo>
                    <a:pt x="203" y="418"/>
                    <a:pt x="222" y="414"/>
                    <a:pt x="239" y="406"/>
                  </a:cubicBezTo>
                  <a:cubicBezTo>
                    <a:pt x="342" y="361"/>
                    <a:pt x="374" y="193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53;p51">
              <a:extLst>
                <a:ext uri="{FF2B5EF4-FFF2-40B4-BE49-F238E27FC236}">
                  <a16:creationId xmlns:a16="http://schemas.microsoft.com/office/drawing/2014/main" id="{27278558-69D9-D170-A6BB-6D01D6D2EF56}"/>
                </a:ext>
              </a:extLst>
            </p:cNvPr>
            <p:cNvSpPr/>
            <p:nvPr/>
          </p:nvSpPr>
          <p:spPr>
            <a:xfrm>
              <a:off x="4345575" y="4401950"/>
              <a:ext cx="49800" cy="102950"/>
            </a:xfrm>
            <a:custGeom>
              <a:avLst/>
              <a:gdLst/>
              <a:ahLst/>
              <a:cxnLst/>
              <a:rect l="l" t="t" r="r" b="b"/>
              <a:pathLst>
                <a:path w="1992" h="4118" extrusionOk="0">
                  <a:moveTo>
                    <a:pt x="1560" y="0"/>
                  </a:moveTo>
                  <a:lnTo>
                    <a:pt x="639" y="3318"/>
                  </a:lnTo>
                  <a:cubicBezTo>
                    <a:pt x="595" y="3313"/>
                    <a:pt x="552" y="3311"/>
                    <a:pt x="511" y="3311"/>
                  </a:cubicBezTo>
                  <a:cubicBezTo>
                    <a:pt x="262" y="3311"/>
                    <a:pt x="72" y="3393"/>
                    <a:pt x="33" y="3537"/>
                  </a:cubicBezTo>
                  <a:cubicBezTo>
                    <a:pt x="1" y="3652"/>
                    <a:pt x="72" y="3781"/>
                    <a:pt x="207" y="3891"/>
                  </a:cubicBezTo>
                  <a:cubicBezTo>
                    <a:pt x="239" y="3917"/>
                    <a:pt x="271" y="3942"/>
                    <a:pt x="310" y="3962"/>
                  </a:cubicBezTo>
                  <a:cubicBezTo>
                    <a:pt x="387" y="4007"/>
                    <a:pt x="465" y="4045"/>
                    <a:pt x="548" y="4078"/>
                  </a:cubicBezTo>
                  <a:cubicBezTo>
                    <a:pt x="564" y="4078"/>
                    <a:pt x="755" y="4117"/>
                    <a:pt x="948" y="4117"/>
                  </a:cubicBezTo>
                  <a:cubicBezTo>
                    <a:pt x="1152" y="4117"/>
                    <a:pt x="1360" y="4073"/>
                    <a:pt x="1366" y="3891"/>
                  </a:cubicBezTo>
                  <a:cubicBezTo>
                    <a:pt x="1373" y="3652"/>
                    <a:pt x="922" y="3472"/>
                    <a:pt x="922" y="3472"/>
                  </a:cubicBezTo>
                  <a:lnTo>
                    <a:pt x="1328" y="2068"/>
                  </a:lnTo>
                  <a:lnTo>
                    <a:pt x="1341" y="2042"/>
                  </a:lnTo>
                  <a:lnTo>
                    <a:pt x="1431" y="2145"/>
                  </a:lnTo>
                  <a:lnTo>
                    <a:pt x="1991" y="12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54;p51">
              <a:extLst>
                <a:ext uri="{FF2B5EF4-FFF2-40B4-BE49-F238E27FC236}">
                  <a16:creationId xmlns:a16="http://schemas.microsoft.com/office/drawing/2014/main" id="{65C27DF4-DCCC-AAD3-5F0B-37F2A1D5D124}"/>
                </a:ext>
              </a:extLst>
            </p:cNvPr>
            <p:cNvSpPr/>
            <p:nvPr/>
          </p:nvSpPr>
          <p:spPr>
            <a:xfrm>
              <a:off x="4363250" y="4497725"/>
              <a:ext cx="5875" cy="4900"/>
            </a:xfrm>
            <a:custGeom>
              <a:avLst/>
              <a:gdLst/>
              <a:ahLst/>
              <a:cxnLst/>
              <a:rect l="l" t="t" r="r" b="b"/>
              <a:pathLst>
                <a:path w="235" h="196" extrusionOk="0">
                  <a:moveTo>
                    <a:pt x="118" y="0"/>
                  </a:moveTo>
                  <a:cubicBezTo>
                    <a:pt x="55" y="0"/>
                    <a:pt x="0" y="61"/>
                    <a:pt x="22" y="131"/>
                  </a:cubicBezTo>
                  <a:cubicBezTo>
                    <a:pt x="37" y="171"/>
                    <a:pt x="79" y="195"/>
                    <a:pt x="121" y="195"/>
                  </a:cubicBezTo>
                  <a:cubicBezTo>
                    <a:pt x="133" y="195"/>
                    <a:pt x="145" y="193"/>
                    <a:pt x="157" y="189"/>
                  </a:cubicBezTo>
                  <a:cubicBezTo>
                    <a:pt x="234" y="150"/>
                    <a:pt x="234" y="40"/>
                    <a:pt x="157" y="8"/>
                  </a:cubicBezTo>
                  <a:cubicBezTo>
                    <a:pt x="144" y="3"/>
                    <a:pt x="131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55;p51">
              <a:extLst>
                <a:ext uri="{FF2B5EF4-FFF2-40B4-BE49-F238E27FC236}">
                  <a16:creationId xmlns:a16="http://schemas.microsoft.com/office/drawing/2014/main" id="{FB9AA912-BD01-E918-E57F-3C127AC25B1F}"/>
                </a:ext>
              </a:extLst>
            </p:cNvPr>
            <p:cNvSpPr/>
            <p:nvPr/>
          </p:nvSpPr>
          <p:spPr>
            <a:xfrm>
              <a:off x="4359425" y="4451150"/>
              <a:ext cx="24350" cy="54800"/>
            </a:xfrm>
            <a:custGeom>
              <a:avLst/>
              <a:gdLst/>
              <a:ahLst/>
              <a:cxnLst/>
              <a:rect l="l" t="t" r="r" b="b"/>
              <a:pathLst>
                <a:path w="974" h="2192" extrusionOk="0">
                  <a:moveTo>
                    <a:pt x="634" y="0"/>
                  </a:moveTo>
                  <a:cubicBezTo>
                    <a:pt x="581" y="0"/>
                    <a:pt x="518" y="17"/>
                    <a:pt x="445" y="61"/>
                  </a:cubicBezTo>
                  <a:cubicBezTo>
                    <a:pt x="445" y="61"/>
                    <a:pt x="761" y="87"/>
                    <a:pt x="703" y="345"/>
                  </a:cubicBezTo>
                  <a:lnTo>
                    <a:pt x="690" y="409"/>
                  </a:lnTo>
                  <a:lnTo>
                    <a:pt x="368" y="1504"/>
                  </a:lnTo>
                  <a:cubicBezTo>
                    <a:pt x="368" y="1504"/>
                    <a:pt x="774" y="1665"/>
                    <a:pt x="806" y="1891"/>
                  </a:cubicBezTo>
                  <a:cubicBezTo>
                    <a:pt x="787" y="1845"/>
                    <a:pt x="748" y="1807"/>
                    <a:pt x="703" y="1788"/>
                  </a:cubicBezTo>
                  <a:cubicBezTo>
                    <a:pt x="681" y="1772"/>
                    <a:pt x="660" y="1765"/>
                    <a:pt x="639" y="1765"/>
                  </a:cubicBezTo>
                  <a:cubicBezTo>
                    <a:pt x="500" y="1765"/>
                    <a:pt x="387" y="2052"/>
                    <a:pt x="555" y="2097"/>
                  </a:cubicBezTo>
                  <a:cubicBezTo>
                    <a:pt x="581" y="2103"/>
                    <a:pt x="600" y="2110"/>
                    <a:pt x="626" y="2116"/>
                  </a:cubicBezTo>
                  <a:cubicBezTo>
                    <a:pt x="553" y="2136"/>
                    <a:pt x="467" y="2143"/>
                    <a:pt x="382" y="2143"/>
                  </a:cubicBezTo>
                  <a:cubicBezTo>
                    <a:pt x="195" y="2143"/>
                    <a:pt x="14" y="2110"/>
                    <a:pt x="1" y="2110"/>
                  </a:cubicBezTo>
                  <a:cubicBezTo>
                    <a:pt x="33" y="2122"/>
                    <a:pt x="65" y="2129"/>
                    <a:pt x="97" y="2142"/>
                  </a:cubicBezTo>
                  <a:cubicBezTo>
                    <a:pt x="222" y="2175"/>
                    <a:pt x="344" y="2192"/>
                    <a:pt x="453" y="2192"/>
                  </a:cubicBezTo>
                  <a:cubicBezTo>
                    <a:pt x="700" y="2192"/>
                    <a:pt x="888" y="2111"/>
                    <a:pt x="928" y="1968"/>
                  </a:cubicBezTo>
                  <a:cubicBezTo>
                    <a:pt x="973" y="1800"/>
                    <a:pt x="800" y="1601"/>
                    <a:pt x="516" y="1472"/>
                  </a:cubicBezTo>
                  <a:lnTo>
                    <a:pt x="877" y="177"/>
                  </a:lnTo>
                  <a:cubicBezTo>
                    <a:pt x="877" y="177"/>
                    <a:pt x="805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56;p51">
              <a:extLst>
                <a:ext uri="{FF2B5EF4-FFF2-40B4-BE49-F238E27FC236}">
                  <a16:creationId xmlns:a16="http://schemas.microsoft.com/office/drawing/2014/main" id="{D663ABAB-3C38-919B-FB72-E2DB08E18694}"/>
                </a:ext>
              </a:extLst>
            </p:cNvPr>
            <p:cNvSpPr/>
            <p:nvPr/>
          </p:nvSpPr>
          <p:spPr>
            <a:xfrm>
              <a:off x="4345575" y="4484700"/>
              <a:ext cx="15975" cy="14525"/>
            </a:xfrm>
            <a:custGeom>
              <a:avLst/>
              <a:gdLst/>
              <a:ahLst/>
              <a:cxnLst/>
              <a:rect l="l" t="t" r="r" b="b"/>
              <a:pathLst>
                <a:path w="639" h="581" extrusionOk="0">
                  <a:moveTo>
                    <a:pt x="511" y="1"/>
                  </a:moveTo>
                  <a:cubicBezTo>
                    <a:pt x="262" y="1"/>
                    <a:pt x="72" y="83"/>
                    <a:pt x="33" y="227"/>
                  </a:cubicBezTo>
                  <a:cubicBezTo>
                    <a:pt x="1" y="342"/>
                    <a:pt x="72" y="471"/>
                    <a:pt x="213" y="581"/>
                  </a:cubicBezTo>
                  <a:cubicBezTo>
                    <a:pt x="143" y="503"/>
                    <a:pt x="104" y="407"/>
                    <a:pt x="97" y="304"/>
                  </a:cubicBezTo>
                  <a:cubicBezTo>
                    <a:pt x="78" y="33"/>
                    <a:pt x="593" y="8"/>
                    <a:pt x="639" y="8"/>
                  </a:cubicBezTo>
                  <a:cubicBezTo>
                    <a:pt x="595" y="3"/>
                    <a:pt x="55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57;p51">
              <a:extLst>
                <a:ext uri="{FF2B5EF4-FFF2-40B4-BE49-F238E27FC236}">
                  <a16:creationId xmlns:a16="http://schemas.microsoft.com/office/drawing/2014/main" id="{67A0C2B5-DE88-610F-68CB-BF44C6F62199}"/>
                </a:ext>
              </a:extLst>
            </p:cNvPr>
            <p:cNvSpPr/>
            <p:nvPr/>
          </p:nvSpPr>
          <p:spPr>
            <a:xfrm>
              <a:off x="4315950" y="4342225"/>
              <a:ext cx="67825" cy="49275"/>
            </a:xfrm>
            <a:custGeom>
              <a:avLst/>
              <a:gdLst/>
              <a:ahLst/>
              <a:cxnLst/>
              <a:rect l="l" t="t" r="r" b="b"/>
              <a:pathLst>
                <a:path w="2713" h="1971" extrusionOk="0">
                  <a:moveTo>
                    <a:pt x="637" y="1"/>
                  </a:moveTo>
                  <a:cubicBezTo>
                    <a:pt x="582" y="1"/>
                    <a:pt x="519" y="23"/>
                    <a:pt x="458" y="64"/>
                  </a:cubicBezTo>
                  <a:cubicBezTo>
                    <a:pt x="432" y="83"/>
                    <a:pt x="413" y="96"/>
                    <a:pt x="394" y="115"/>
                  </a:cubicBezTo>
                  <a:cubicBezTo>
                    <a:pt x="348" y="154"/>
                    <a:pt x="303" y="199"/>
                    <a:pt x="271" y="251"/>
                  </a:cubicBezTo>
                  <a:cubicBezTo>
                    <a:pt x="265" y="264"/>
                    <a:pt x="1" y="734"/>
                    <a:pt x="226" y="811"/>
                  </a:cubicBezTo>
                  <a:cubicBezTo>
                    <a:pt x="241" y="817"/>
                    <a:pt x="257" y="819"/>
                    <a:pt x="273" y="819"/>
                  </a:cubicBezTo>
                  <a:cubicBezTo>
                    <a:pt x="419" y="819"/>
                    <a:pt x="587" y="605"/>
                    <a:pt x="587" y="605"/>
                  </a:cubicBezTo>
                  <a:lnTo>
                    <a:pt x="1418" y="1159"/>
                  </a:lnTo>
                  <a:lnTo>
                    <a:pt x="1431" y="1165"/>
                  </a:lnTo>
                  <a:lnTo>
                    <a:pt x="1353" y="1204"/>
                  </a:lnTo>
                  <a:lnTo>
                    <a:pt x="2551" y="1971"/>
                  </a:lnTo>
                  <a:lnTo>
                    <a:pt x="2712" y="1719"/>
                  </a:lnTo>
                  <a:lnTo>
                    <a:pt x="741" y="457"/>
                  </a:lnTo>
                  <a:cubicBezTo>
                    <a:pt x="825" y="264"/>
                    <a:pt x="825" y="83"/>
                    <a:pt x="722" y="25"/>
                  </a:cubicBezTo>
                  <a:cubicBezTo>
                    <a:pt x="698" y="9"/>
                    <a:pt x="669" y="1"/>
                    <a:pt x="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58;p51">
              <a:extLst>
                <a:ext uri="{FF2B5EF4-FFF2-40B4-BE49-F238E27FC236}">
                  <a16:creationId xmlns:a16="http://schemas.microsoft.com/office/drawing/2014/main" id="{6D8476FB-CD79-F6FD-E3E0-82C686C69ED9}"/>
                </a:ext>
              </a:extLst>
            </p:cNvPr>
            <p:cNvSpPr/>
            <p:nvPr/>
          </p:nvSpPr>
          <p:spPr>
            <a:xfrm>
              <a:off x="4322075" y="4351700"/>
              <a:ext cx="3400" cy="4050"/>
            </a:xfrm>
            <a:custGeom>
              <a:avLst/>
              <a:gdLst/>
              <a:ahLst/>
              <a:cxnLst/>
              <a:rect l="l" t="t" r="r" b="b"/>
              <a:pathLst>
                <a:path w="136" h="162" extrusionOk="0">
                  <a:moveTo>
                    <a:pt x="71" y="1"/>
                  </a:moveTo>
                  <a:cubicBezTo>
                    <a:pt x="26" y="7"/>
                    <a:pt x="0" y="46"/>
                    <a:pt x="0" y="84"/>
                  </a:cubicBezTo>
                  <a:cubicBezTo>
                    <a:pt x="0" y="123"/>
                    <a:pt x="26" y="162"/>
                    <a:pt x="65" y="162"/>
                  </a:cubicBezTo>
                  <a:cubicBezTo>
                    <a:pt x="110" y="162"/>
                    <a:pt x="136" y="123"/>
                    <a:pt x="136" y="84"/>
                  </a:cubicBezTo>
                  <a:cubicBezTo>
                    <a:pt x="136" y="46"/>
                    <a:pt x="110" y="7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59;p51">
              <a:extLst>
                <a:ext uri="{FF2B5EF4-FFF2-40B4-BE49-F238E27FC236}">
                  <a16:creationId xmlns:a16="http://schemas.microsoft.com/office/drawing/2014/main" id="{FDE7B9A7-86EE-9586-1895-3AE62B225887}"/>
                </a:ext>
              </a:extLst>
            </p:cNvPr>
            <p:cNvSpPr/>
            <p:nvPr/>
          </p:nvSpPr>
          <p:spPr>
            <a:xfrm>
              <a:off x="4317400" y="4348475"/>
              <a:ext cx="37550" cy="23875"/>
            </a:xfrm>
            <a:custGeom>
              <a:avLst/>
              <a:gdLst/>
              <a:ahLst/>
              <a:cxnLst/>
              <a:rect l="l" t="t" r="r" b="b"/>
              <a:pathLst>
                <a:path w="1502" h="955" extrusionOk="0">
                  <a:moveTo>
                    <a:pt x="220" y="1"/>
                  </a:moveTo>
                  <a:lnTo>
                    <a:pt x="220" y="1"/>
                  </a:lnTo>
                  <a:cubicBezTo>
                    <a:pt x="207" y="20"/>
                    <a:pt x="194" y="39"/>
                    <a:pt x="181" y="59"/>
                  </a:cubicBezTo>
                  <a:cubicBezTo>
                    <a:pt x="26" y="297"/>
                    <a:pt x="1" y="555"/>
                    <a:pt x="129" y="632"/>
                  </a:cubicBezTo>
                  <a:cubicBezTo>
                    <a:pt x="151" y="646"/>
                    <a:pt x="176" y="652"/>
                    <a:pt x="204" y="652"/>
                  </a:cubicBezTo>
                  <a:cubicBezTo>
                    <a:pt x="297" y="652"/>
                    <a:pt x="420" y="583"/>
                    <a:pt x="529" y="464"/>
                  </a:cubicBezTo>
                  <a:lnTo>
                    <a:pt x="1295" y="954"/>
                  </a:lnTo>
                  <a:cubicBezTo>
                    <a:pt x="1424" y="948"/>
                    <a:pt x="1501" y="812"/>
                    <a:pt x="1456" y="696"/>
                  </a:cubicBezTo>
                  <a:lnTo>
                    <a:pt x="1456" y="696"/>
                  </a:lnTo>
                  <a:cubicBezTo>
                    <a:pt x="1456" y="696"/>
                    <a:pt x="1401" y="829"/>
                    <a:pt x="1296" y="829"/>
                  </a:cubicBezTo>
                  <a:cubicBezTo>
                    <a:pt x="1273" y="829"/>
                    <a:pt x="1247" y="822"/>
                    <a:pt x="1218" y="806"/>
                  </a:cubicBezTo>
                  <a:lnTo>
                    <a:pt x="1186" y="787"/>
                  </a:lnTo>
                  <a:lnTo>
                    <a:pt x="542" y="355"/>
                  </a:lnTo>
                  <a:cubicBezTo>
                    <a:pt x="542" y="355"/>
                    <a:pt x="364" y="569"/>
                    <a:pt x="218" y="569"/>
                  </a:cubicBezTo>
                  <a:cubicBezTo>
                    <a:pt x="212" y="569"/>
                    <a:pt x="206" y="568"/>
                    <a:pt x="200" y="568"/>
                  </a:cubicBezTo>
                  <a:cubicBezTo>
                    <a:pt x="233" y="561"/>
                    <a:pt x="265" y="542"/>
                    <a:pt x="290" y="522"/>
                  </a:cubicBezTo>
                  <a:cubicBezTo>
                    <a:pt x="376" y="457"/>
                    <a:pt x="265" y="325"/>
                    <a:pt x="179" y="325"/>
                  </a:cubicBezTo>
                  <a:cubicBezTo>
                    <a:pt x="155" y="325"/>
                    <a:pt x="132" y="336"/>
                    <a:pt x="117" y="361"/>
                  </a:cubicBezTo>
                  <a:cubicBezTo>
                    <a:pt x="104" y="374"/>
                    <a:pt x="97" y="387"/>
                    <a:pt x="91" y="407"/>
                  </a:cubicBezTo>
                  <a:cubicBezTo>
                    <a:pt x="91" y="245"/>
                    <a:pt x="213" y="14"/>
                    <a:pt x="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60;p51">
              <a:extLst>
                <a:ext uri="{FF2B5EF4-FFF2-40B4-BE49-F238E27FC236}">
                  <a16:creationId xmlns:a16="http://schemas.microsoft.com/office/drawing/2014/main" id="{7396B16A-312B-4F82-12BF-7DBBF8CBD7BD}"/>
                </a:ext>
              </a:extLst>
            </p:cNvPr>
            <p:cNvSpPr/>
            <p:nvPr/>
          </p:nvSpPr>
          <p:spPr>
            <a:xfrm>
              <a:off x="4327550" y="4342125"/>
              <a:ext cx="9525" cy="11525"/>
            </a:xfrm>
            <a:custGeom>
              <a:avLst/>
              <a:gdLst/>
              <a:ahLst/>
              <a:cxnLst/>
              <a:rect l="l" t="t" r="r" b="b"/>
              <a:pathLst>
                <a:path w="381" h="461" extrusionOk="0">
                  <a:moveTo>
                    <a:pt x="186" y="0"/>
                  </a:moveTo>
                  <a:cubicBezTo>
                    <a:pt x="130" y="0"/>
                    <a:pt x="64" y="26"/>
                    <a:pt x="0" y="68"/>
                  </a:cubicBezTo>
                  <a:cubicBezTo>
                    <a:pt x="41" y="48"/>
                    <a:pt x="83" y="38"/>
                    <a:pt x="127" y="38"/>
                  </a:cubicBezTo>
                  <a:cubicBezTo>
                    <a:pt x="153" y="38"/>
                    <a:pt x="180" y="41"/>
                    <a:pt x="207" y="49"/>
                  </a:cubicBezTo>
                  <a:cubicBezTo>
                    <a:pt x="380" y="94"/>
                    <a:pt x="290" y="429"/>
                    <a:pt x="284" y="461"/>
                  </a:cubicBezTo>
                  <a:cubicBezTo>
                    <a:pt x="368" y="268"/>
                    <a:pt x="368" y="87"/>
                    <a:pt x="265" y="23"/>
                  </a:cubicBezTo>
                  <a:cubicBezTo>
                    <a:pt x="242" y="7"/>
                    <a:pt x="215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61;p51">
              <a:extLst>
                <a:ext uri="{FF2B5EF4-FFF2-40B4-BE49-F238E27FC236}">
                  <a16:creationId xmlns:a16="http://schemas.microsoft.com/office/drawing/2014/main" id="{1755A470-7810-0769-8BDA-7277703D18E1}"/>
                </a:ext>
              </a:extLst>
            </p:cNvPr>
            <p:cNvSpPr/>
            <p:nvPr/>
          </p:nvSpPr>
          <p:spPr>
            <a:xfrm>
              <a:off x="4324650" y="4350500"/>
              <a:ext cx="138350" cy="121425"/>
            </a:xfrm>
            <a:custGeom>
              <a:avLst/>
              <a:gdLst/>
              <a:ahLst/>
              <a:cxnLst/>
              <a:rect l="l" t="t" r="r" b="b"/>
              <a:pathLst>
                <a:path w="5534" h="4857" extrusionOk="0">
                  <a:moveTo>
                    <a:pt x="2761" y="0"/>
                  </a:moveTo>
                  <a:cubicBezTo>
                    <a:pt x="2309" y="0"/>
                    <a:pt x="1852" y="126"/>
                    <a:pt x="1443" y="390"/>
                  </a:cubicBezTo>
                  <a:cubicBezTo>
                    <a:pt x="316" y="1124"/>
                    <a:pt x="0" y="2625"/>
                    <a:pt x="728" y="3752"/>
                  </a:cubicBezTo>
                  <a:cubicBezTo>
                    <a:pt x="1192" y="4467"/>
                    <a:pt x="1974" y="4857"/>
                    <a:pt x="2769" y="4857"/>
                  </a:cubicBezTo>
                  <a:cubicBezTo>
                    <a:pt x="3221" y="4857"/>
                    <a:pt x="3678" y="4731"/>
                    <a:pt x="4084" y="4467"/>
                  </a:cubicBezTo>
                  <a:cubicBezTo>
                    <a:pt x="5212" y="3733"/>
                    <a:pt x="5534" y="2232"/>
                    <a:pt x="4799" y="1105"/>
                  </a:cubicBezTo>
                  <a:cubicBezTo>
                    <a:pt x="4335" y="390"/>
                    <a:pt x="3557" y="0"/>
                    <a:pt x="2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62;p51">
              <a:extLst>
                <a:ext uri="{FF2B5EF4-FFF2-40B4-BE49-F238E27FC236}">
                  <a16:creationId xmlns:a16="http://schemas.microsoft.com/office/drawing/2014/main" id="{17441FC9-091E-9C03-6CEE-337C43372D5B}"/>
                </a:ext>
              </a:extLst>
            </p:cNvPr>
            <p:cNvSpPr/>
            <p:nvPr/>
          </p:nvSpPr>
          <p:spPr>
            <a:xfrm>
              <a:off x="4335450" y="4374250"/>
              <a:ext cx="129475" cy="97300"/>
            </a:xfrm>
            <a:custGeom>
              <a:avLst/>
              <a:gdLst/>
              <a:ahLst/>
              <a:cxnLst/>
              <a:rect l="l" t="t" r="r" b="b"/>
              <a:pathLst>
                <a:path w="5179" h="3892" extrusionOk="0">
                  <a:moveTo>
                    <a:pt x="4264" y="0"/>
                  </a:moveTo>
                  <a:lnTo>
                    <a:pt x="4264" y="0"/>
                  </a:lnTo>
                  <a:cubicBezTo>
                    <a:pt x="4548" y="960"/>
                    <a:pt x="4213" y="1991"/>
                    <a:pt x="3420" y="2603"/>
                  </a:cubicBezTo>
                  <a:cubicBezTo>
                    <a:pt x="3433" y="2480"/>
                    <a:pt x="3375" y="2358"/>
                    <a:pt x="3279" y="2281"/>
                  </a:cubicBezTo>
                  <a:cubicBezTo>
                    <a:pt x="3223" y="2241"/>
                    <a:pt x="3157" y="2223"/>
                    <a:pt x="3088" y="2223"/>
                  </a:cubicBezTo>
                  <a:cubicBezTo>
                    <a:pt x="2943" y="2223"/>
                    <a:pt x="2785" y="2306"/>
                    <a:pt x="2680" y="2454"/>
                  </a:cubicBezTo>
                  <a:cubicBezTo>
                    <a:pt x="2551" y="2641"/>
                    <a:pt x="2538" y="2867"/>
                    <a:pt x="2641" y="3008"/>
                  </a:cubicBezTo>
                  <a:cubicBezTo>
                    <a:pt x="2467" y="3060"/>
                    <a:pt x="2280" y="3092"/>
                    <a:pt x="2093" y="3105"/>
                  </a:cubicBezTo>
                  <a:cubicBezTo>
                    <a:pt x="2100" y="3099"/>
                    <a:pt x="2100" y="3092"/>
                    <a:pt x="2100" y="3086"/>
                  </a:cubicBezTo>
                  <a:cubicBezTo>
                    <a:pt x="2150" y="2979"/>
                    <a:pt x="2027" y="2906"/>
                    <a:pt x="1919" y="2906"/>
                  </a:cubicBezTo>
                  <a:cubicBezTo>
                    <a:pt x="1845" y="2906"/>
                    <a:pt x="1778" y="2940"/>
                    <a:pt x="1778" y="3021"/>
                  </a:cubicBezTo>
                  <a:cubicBezTo>
                    <a:pt x="1771" y="3047"/>
                    <a:pt x="1771" y="3079"/>
                    <a:pt x="1778" y="3105"/>
                  </a:cubicBezTo>
                  <a:cubicBezTo>
                    <a:pt x="1662" y="3099"/>
                    <a:pt x="1546" y="3086"/>
                    <a:pt x="1436" y="3060"/>
                  </a:cubicBezTo>
                  <a:cubicBezTo>
                    <a:pt x="863" y="2938"/>
                    <a:pt x="354" y="2616"/>
                    <a:pt x="6" y="2152"/>
                  </a:cubicBezTo>
                  <a:lnTo>
                    <a:pt x="0" y="2152"/>
                  </a:lnTo>
                  <a:cubicBezTo>
                    <a:pt x="315" y="3224"/>
                    <a:pt x="1296" y="3891"/>
                    <a:pt x="2333" y="3891"/>
                  </a:cubicBezTo>
                  <a:cubicBezTo>
                    <a:pt x="2698" y="3891"/>
                    <a:pt x="3069" y="3809"/>
                    <a:pt x="3420" y="3633"/>
                  </a:cubicBezTo>
                  <a:cubicBezTo>
                    <a:pt x="4773" y="2950"/>
                    <a:pt x="5179" y="1211"/>
                    <a:pt x="4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63;p51">
              <a:extLst>
                <a:ext uri="{FF2B5EF4-FFF2-40B4-BE49-F238E27FC236}">
                  <a16:creationId xmlns:a16="http://schemas.microsoft.com/office/drawing/2014/main" id="{F29A2119-6966-8F69-1DDE-2CA0454ED182}"/>
                </a:ext>
              </a:extLst>
            </p:cNvPr>
            <p:cNvSpPr/>
            <p:nvPr/>
          </p:nvSpPr>
          <p:spPr>
            <a:xfrm>
              <a:off x="4359925" y="4366275"/>
              <a:ext cx="41875" cy="40150"/>
            </a:xfrm>
            <a:custGeom>
              <a:avLst/>
              <a:gdLst/>
              <a:ahLst/>
              <a:cxnLst/>
              <a:rect l="l" t="t" r="r" b="b"/>
              <a:pathLst>
                <a:path w="1675" h="1606" extrusionOk="0">
                  <a:moveTo>
                    <a:pt x="955" y="1"/>
                  </a:moveTo>
                  <a:cubicBezTo>
                    <a:pt x="688" y="1"/>
                    <a:pt x="405" y="168"/>
                    <a:pt x="238" y="455"/>
                  </a:cubicBezTo>
                  <a:cubicBezTo>
                    <a:pt x="0" y="848"/>
                    <a:pt x="84" y="1331"/>
                    <a:pt x="419" y="1524"/>
                  </a:cubicBezTo>
                  <a:cubicBezTo>
                    <a:pt x="513" y="1579"/>
                    <a:pt x="617" y="1605"/>
                    <a:pt x="724" y="1605"/>
                  </a:cubicBezTo>
                  <a:cubicBezTo>
                    <a:pt x="991" y="1605"/>
                    <a:pt x="1273" y="1442"/>
                    <a:pt x="1443" y="1157"/>
                  </a:cubicBezTo>
                  <a:cubicBezTo>
                    <a:pt x="1675" y="757"/>
                    <a:pt x="1591" y="274"/>
                    <a:pt x="1256" y="81"/>
                  </a:cubicBezTo>
                  <a:cubicBezTo>
                    <a:pt x="1164" y="26"/>
                    <a:pt x="1061" y="1"/>
                    <a:pt x="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64;p51">
              <a:extLst>
                <a:ext uri="{FF2B5EF4-FFF2-40B4-BE49-F238E27FC236}">
                  <a16:creationId xmlns:a16="http://schemas.microsoft.com/office/drawing/2014/main" id="{B79E17E6-5D7F-BD55-BE9D-F0EB422DCABF}"/>
                </a:ext>
              </a:extLst>
            </p:cNvPr>
            <p:cNvSpPr/>
            <p:nvPr/>
          </p:nvSpPr>
          <p:spPr>
            <a:xfrm>
              <a:off x="4404200" y="4401200"/>
              <a:ext cx="14525" cy="15550"/>
            </a:xfrm>
            <a:custGeom>
              <a:avLst/>
              <a:gdLst/>
              <a:ahLst/>
              <a:cxnLst/>
              <a:rect l="l" t="t" r="r" b="b"/>
              <a:pathLst>
                <a:path w="581" h="622" extrusionOk="0">
                  <a:moveTo>
                    <a:pt x="313" y="1"/>
                  </a:moveTo>
                  <a:cubicBezTo>
                    <a:pt x="186" y="1"/>
                    <a:pt x="68" y="105"/>
                    <a:pt x="33" y="256"/>
                  </a:cubicBezTo>
                  <a:cubicBezTo>
                    <a:pt x="0" y="423"/>
                    <a:pt x="78" y="591"/>
                    <a:pt x="226" y="616"/>
                  </a:cubicBezTo>
                  <a:cubicBezTo>
                    <a:pt x="243" y="620"/>
                    <a:pt x="259" y="622"/>
                    <a:pt x="276" y="622"/>
                  </a:cubicBezTo>
                  <a:cubicBezTo>
                    <a:pt x="399" y="622"/>
                    <a:pt x="514" y="519"/>
                    <a:pt x="548" y="365"/>
                  </a:cubicBezTo>
                  <a:cubicBezTo>
                    <a:pt x="580" y="198"/>
                    <a:pt x="496" y="37"/>
                    <a:pt x="355" y="4"/>
                  </a:cubicBezTo>
                  <a:cubicBezTo>
                    <a:pt x="341" y="2"/>
                    <a:pt x="327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65;p51">
              <a:extLst>
                <a:ext uri="{FF2B5EF4-FFF2-40B4-BE49-F238E27FC236}">
                  <a16:creationId xmlns:a16="http://schemas.microsoft.com/office/drawing/2014/main" id="{896CA015-9A0D-29FB-DD5F-CA32A4CEE08D}"/>
                </a:ext>
              </a:extLst>
            </p:cNvPr>
            <p:cNvSpPr/>
            <p:nvPr/>
          </p:nvSpPr>
          <p:spPr>
            <a:xfrm>
              <a:off x="4417400" y="4387600"/>
              <a:ext cx="23050" cy="17775"/>
            </a:xfrm>
            <a:custGeom>
              <a:avLst/>
              <a:gdLst/>
              <a:ahLst/>
              <a:cxnLst/>
              <a:rect l="l" t="t" r="r" b="b"/>
              <a:pathLst>
                <a:path w="922" h="711" extrusionOk="0">
                  <a:moveTo>
                    <a:pt x="303" y="0"/>
                  </a:moveTo>
                  <a:cubicBezTo>
                    <a:pt x="80" y="0"/>
                    <a:pt x="0" y="313"/>
                    <a:pt x="213" y="413"/>
                  </a:cubicBezTo>
                  <a:cubicBezTo>
                    <a:pt x="226" y="418"/>
                    <a:pt x="239" y="420"/>
                    <a:pt x="252" y="420"/>
                  </a:cubicBezTo>
                  <a:cubicBezTo>
                    <a:pt x="274" y="420"/>
                    <a:pt x="296" y="415"/>
                    <a:pt x="316" y="407"/>
                  </a:cubicBezTo>
                  <a:lnTo>
                    <a:pt x="316" y="407"/>
                  </a:lnTo>
                  <a:cubicBezTo>
                    <a:pt x="297" y="510"/>
                    <a:pt x="342" y="619"/>
                    <a:pt x="432" y="677"/>
                  </a:cubicBezTo>
                  <a:cubicBezTo>
                    <a:pt x="469" y="700"/>
                    <a:pt x="511" y="710"/>
                    <a:pt x="553" y="710"/>
                  </a:cubicBezTo>
                  <a:cubicBezTo>
                    <a:pt x="657" y="710"/>
                    <a:pt x="767" y="646"/>
                    <a:pt x="832" y="536"/>
                  </a:cubicBezTo>
                  <a:cubicBezTo>
                    <a:pt x="922" y="381"/>
                    <a:pt x="896" y="188"/>
                    <a:pt x="761" y="117"/>
                  </a:cubicBezTo>
                  <a:cubicBezTo>
                    <a:pt x="721" y="94"/>
                    <a:pt x="677" y="84"/>
                    <a:pt x="633" y="84"/>
                  </a:cubicBezTo>
                  <a:cubicBezTo>
                    <a:pt x="565" y="84"/>
                    <a:pt x="496" y="111"/>
                    <a:pt x="445" y="162"/>
                  </a:cubicBezTo>
                  <a:cubicBezTo>
                    <a:pt x="439" y="85"/>
                    <a:pt x="394" y="27"/>
                    <a:pt x="323" y="1"/>
                  </a:cubicBezTo>
                  <a:cubicBezTo>
                    <a:pt x="316" y="0"/>
                    <a:pt x="309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66;p51">
              <a:extLst>
                <a:ext uri="{FF2B5EF4-FFF2-40B4-BE49-F238E27FC236}">
                  <a16:creationId xmlns:a16="http://schemas.microsoft.com/office/drawing/2014/main" id="{2DD5E230-30B4-4099-7A11-CAE2CC540EC9}"/>
                </a:ext>
              </a:extLst>
            </p:cNvPr>
            <p:cNvSpPr/>
            <p:nvPr/>
          </p:nvSpPr>
          <p:spPr>
            <a:xfrm>
              <a:off x="4353000" y="4420800"/>
              <a:ext cx="22875" cy="17550"/>
            </a:xfrm>
            <a:custGeom>
              <a:avLst/>
              <a:gdLst/>
              <a:ahLst/>
              <a:cxnLst/>
              <a:rect l="l" t="t" r="r" b="b"/>
              <a:pathLst>
                <a:path w="915" h="702" extrusionOk="0">
                  <a:moveTo>
                    <a:pt x="511" y="1"/>
                  </a:moveTo>
                  <a:cubicBezTo>
                    <a:pt x="460" y="1"/>
                    <a:pt x="407" y="9"/>
                    <a:pt x="354" y="26"/>
                  </a:cubicBezTo>
                  <a:cubicBezTo>
                    <a:pt x="135" y="96"/>
                    <a:pt x="0" y="303"/>
                    <a:pt x="65" y="483"/>
                  </a:cubicBezTo>
                  <a:cubicBezTo>
                    <a:pt x="109" y="620"/>
                    <a:pt x="249" y="701"/>
                    <a:pt x="411" y="701"/>
                  </a:cubicBezTo>
                  <a:cubicBezTo>
                    <a:pt x="462" y="701"/>
                    <a:pt x="514" y="693"/>
                    <a:pt x="567" y="676"/>
                  </a:cubicBezTo>
                  <a:cubicBezTo>
                    <a:pt x="786" y="605"/>
                    <a:pt x="915" y="406"/>
                    <a:pt x="857" y="219"/>
                  </a:cubicBezTo>
                  <a:cubicBezTo>
                    <a:pt x="813" y="82"/>
                    <a:pt x="67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2896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65"/>
          <p:cNvSpPr txBox="1">
            <a:spLocks noGrp="1"/>
          </p:cNvSpPr>
          <p:nvPr>
            <p:ph type="title"/>
          </p:nvPr>
        </p:nvSpPr>
        <p:spPr>
          <a:xfrm>
            <a:off x="-127528" y="-95699"/>
            <a:ext cx="7584324" cy="14532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b="1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ooper Black" panose="0208090404030B020404" pitchFamily="18" charset="0"/>
              </a:rPr>
              <a:t>-- </a:t>
            </a:r>
            <a:r>
              <a:rPr lang="en-US" sz="2000" b="1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ooper Black" panose="0208090404030B020404" pitchFamily="18" charset="0"/>
              </a:rPr>
              <a:t>Q11. Check How Corona Virus Spread Out With Respect To Confirmed Case</a:t>
            </a:r>
            <a:br>
              <a:rPr lang="en-US" sz="2000" b="1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ooper Black" panose="0208090404030B020404" pitchFamily="18" charset="0"/>
              </a:rPr>
            </a:br>
            <a:r>
              <a:rPr lang="en-US" sz="2000" b="1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ooper Black" panose="0208090404030B020404" pitchFamily="18" charset="0"/>
              </a:rPr>
              <a:t>--      (</a:t>
            </a:r>
            <a:r>
              <a:rPr lang="en-US" sz="2000" b="1" i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oper Black" panose="0208090404030B020404" pitchFamily="18" charset="0"/>
              </a:rPr>
              <a:t>Eg.</a:t>
            </a:r>
            <a:r>
              <a:rPr lang="en-US" sz="2000" b="1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ooper Black" panose="0208090404030B020404" pitchFamily="18" charset="0"/>
              </a:rPr>
              <a:t>: Total Confirmed Cases, Their Average, Variance &amp; Standard.)</a:t>
            </a:r>
            <a:endParaRPr sz="2000" b="1" i="1" dirty="0">
              <a:solidFill>
                <a:schemeClr val="accent1">
                  <a:lumMod val="40000"/>
                  <a:lumOff val="6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109" name="Google Shape;1063;p59"/>
          <p:cNvSpPr txBox="1">
            <a:spLocks/>
          </p:cNvSpPr>
          <p:nvPr/>
        </p:nvSpPr>
        <p:spPr>
          <a:xfrm>
            <a:off x="5706854" y="1407763"/>
            <a:ext cx="3031065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3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C5F5"/>
              </a:buClr>
              <a:buSzPts val="2400"/>
              <a:buFont typeface="Pathway Gothic One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F2C5F5"/>
                </a:solidFill>
                <a:effectLst/>
                <a:uLnTx/>
                <a:uFillTx/>
                <a:latin typeface="Pathway Gothic One"/>
                <a:sym typeface="Pathway Gothic One"/>
              </a:rPr>
              <a:t> Result Grid</a:t>
            </a:r>
          </a:p>
        </p:txBody>
      </p:sp>
      <p:cxnSp>
        <p:nvCxnSpPr>
          <p:cNvPr id="110" name="Straight Arrow Connector 109"/>
          <p:cNvCxnSpPr/>
          <p:nvPr/>
        </p:nvCxnSpPr>
        <p:spPr>
          <a:xfrm flipH="1">
            <a:off x="7352063" y="1956638"/>
            <a:ext cx="43348" cy="12950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3" t="23691" r="57368" b="43544"/>
          <a:stretch/>
        </p:blipFill>
        <p:spPr>
          <a:xfrm>
            <a:off x="112541" y="1570662"/>
            <a:ext cx="3552093" cy="30973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5" t="57763" r="65161" b="29660"/>
          <a:stretch/>
        </p:blipFill>
        <p:spPr>
          <a:xfrm>
            <a:off x="3932181" y="3251712"/>
            <a:ext cx="4944533" cy="1388021"/>
          </a:xfrm>
          <a:prstGeom prst="rect">
            <a:avLst/>
          </a:prstGeom>
        </p:spPr>
      </p:pic>
      <p:grpSp>
        <p:nvGrpSpPr>
          <p:cNvPr id="4" name="Google Shape;628;p51">
            <a:extLst>
              <a:ext uri="{FF2B5EF4-FFF2-40B4-BE49-F238E27FC236}">
                <a16:creationId xmlns:a16="http://schemas.microsoft.com/office/drawing/2014/main" id="{C230C0D2-98FD-CF7C-E802-0BB0D891D5E1}"/>
              </a:ext>
            </a:extLst>
          </p:cNvPr>
          <p:cNvGrpSpPr/>
          <p:nvPr/>
        </p:nvGrpSpPr>
        <p:grpSpPr>
          <a:xfrm>
            <a:off x="4478419" y="1357533"/>
            <a:ext cx="1662847" cy="1384999"/>
            <a:chOff x="4304200" y="4312250"/>
            <a:chExt cx="191325" cy="193700"/>
          </a:xfrm>
        </p:grpSpPr>
        <p:sp>
          <p:nvSpPr>
            <p:cNvPr id="5" name="Google Shape;629;p51">
              <a:extLst>
                <a:ext uri="{FF2B5EF4-FFF2-40B4-BE49-F238E27FC236}">
                  <a16:creationId xmlns:a16="http://schemas.microsoft.com/office/drawing/2014/main" id="{C3DC7BB5-8626-428B-6EF9-AF786BD71EF4}"/>
                </a:ext>
              </a:extLst>
            </p:cNvPr>
            <p:cNvSpPr/>
            <p:nvPr/>
          </p:nvSpPr>
          <p:spPr>
            <a:xfrm>
              <a:off x="4390025" y="4365900"/>
              <a:ext cx="105500" cy="55400"/>
            </a:xfrm>
            <a:custGeom>
              <a:avLst/>
              <a:gdLst/>
              <a:ahLst/>
              <a:cxnLst/>
              <a:rect l="l" t="t" r="r" b="b"/>
              <a:pathLst>
                <a:path w="4220" h="2216" extrusionOk="0">
                  <a:moveTo>
                    <a:pt x="3481" y="1"/>
                  </a:moveTo>
                  <a:cubicBezTo>
                    <a:pt x="3456" y="1"/>
                    <a:pt x="3432" y="4"/>
                    <a:pt x="3408" y="12"/>
                  </a:cubicBezTo>
                  <a:cubicBezTo>
                    <a:pt x="3247" y="70"/>
                    <a:pt x="3183" y="328"/>
                    <a:pt x="3241" y="631"/>
                  </a:cubicBezTo>
                  <a:lnTo>
                    <a:pt x="1" y="1803"/>
                  </a:lnTo>
                  <a:lnTo>
                    <a:pt x="155" y="2215"/>
                  </a:lnTo>
                  <a:lnTo>
                    <a:pt x="2126" y="1507"/>
                  </a:lnTo>
                  <a:lnTo>
                    <a:pt x="2023" y="1429"/>
                  </a:lnTo>
                  <a:lnTo>
                    <a:pt x="2043" y="1416"/>
                  </a:lnTo>
                  <a:lnTo>
                    <a:pt x="3415" y="901"/>
                  </a:lnTo>
                  <a:cubicBezTo>
                    <a:pt x="3415" y="901"/>
                    <a:pt x="3621" y="1314"/>
                    <a:pt x="3846" y="1314"/>
                  </a:cubicBezTo>
                  <a:cubicBezTo>
                    <a:pt x="3852" y="1314"/>
                    <a:pt x="3859" y="1314"/>
                    <a:pt x="3865" y="1313"/>
                  </a:cubicBezTo>
                  <a:cubicBezTo>
                    <a:pt x="4220" y="1275"/>
                    <a:pt x="3994" y="515"/>
                    <a:pt x="3994" y="489"/>
                  </a:cubicBezTo>
                  <a:cubicBezTo>
                    <a:pt x="3956" y="405"/>
                    <a:pt x="3911" y="328"/>
                    <a:pt x="3859" y="257"/>
                  </a:cubicBezTo>
                  <a:cubicBezTo>
                    <a:pt x="3833" y="225"/>
                    <a:pt x="3807" y="193"/>
                    <a:pt x="3782" y="167"/>
                  </a:cubicBezTo>
                  <a:cubicBezTo>
                    <a:pt x="3684" y="59"/>
                    <a:pt x="3579" y="1"/>
                    <a:pt x="3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30;p51">
              <a:extLst>
                <a:ext uri="{FF2B5EF4-FFF2-40B4-BE49-F238E27FC236}">
                  <a16:creationId xmlns:a16="http://schemas.microsoft.com/office/drawing/2014/main" id="{CEA92C29-A876-5191-824C-76312B76D1B7}"/>
                </a:ext>
              </a:extLst>
            </p:cNvPr>
            <p:cNvSpPr/>
            <p:nvPr/>
          </p:nvSpPr>
          <p:spPr>
            <a:xfrm>
              <a:off x="4483525" y="4382550"/>
              <a:ext cx="5875" cy="5025"/>
            </a:xfrm>
            <a:custGeom>
              <a:avLst/>
              <a:gdLst/>
              <a:ahLst/>
              <a:cxnLst/>
              <a:rect l="l" t="t" r="r" b="b"/>
              <a:pathLst>
                <a:path w="235" h="201" extrusionOk="0">
                  <a:moveTo>
                    <a:pt x="123" y="1"/>
                  </a:moveTo>
                  <a:cubicBezTo>
                    <a:pt x="55" y="1"/>
                    <a:pt x="0" y="81"/>
                    <a:pt x="35" y="151"/>
                  </a:cubicBezTo>
                  <a:cubicBezTo>
                    <a:pt x="56" y="185"/>
                    <a:pt x="91" y="201"/>
                    <a:pt x="126" y="201"/>
                  </a:cubicBezTo>
                  <a:cubicBezTo>
                    <a:pt x="166" y="201"/>
                    <a:pt x="205" y="180"/>
                    <a:pt x="222" y="139"/>
                  </a:cubicBezTo>
                  <a:cubicBezTo>
                    <a:pt x="235" y="81"/>
                    <a:pt x="203" y="23"/>
                    <a:pt x="145" y="3"/>
                  </a:cubicBezTo>
                  <a:cubicBezTo>
                    <a:pt x="138" y="1"/>
                    <a:pt x="130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31;p51">
              <a:extLst>
                <a:ext uri="{FF2B5EF4-FFF2-40B4-BE49-F238E27FC236}">
                  <a16:creationId xmlns:a16="http://schemas.microsoft.com/office/drawing/2014/main" id="{CB498E28-C24F-F191-EB57-BC12307FF212}"/>
                </a:ext>
              </a:extLst>
            </p:cNvPr>
            <p:cNvSpPr/>
            <p:nvPr/>
          </p:nvSpPr>
          <p:spPr>
            <a:xfrm>
              <a:off x="4435600" y="4378100"/>
              <a:ext cx="58800" cy="25475"/>
            </a:xfrm>
            <a:custGeom>
              <a:avLst/>
              <a:gdLst/>
              <a:ahLst/>
              <a:cxnLst/>
              <a:rect l="l" t="t" r="r" b="b"/>
              <a:pathLst>
                <a:path w="2352" h="1019" extrusionOk="0">
                  <a:moveTo>
                    <a:pt x="2171" y="1"/>
                  </a:moveTo>
                  <a:cubicBezTo>
                    <a:pt x="2171" y="20"/>
                    <a:pt x="2274" y="387"/>
                    <a:pt x="2223" y="626"/>
                  </a:cubicBezTo>
                  <a:cubicBezTo>
                    <a:pt x="2216" y="600"/>
                    <a:pt x="2210" y="581"/>
                    <a:pt x="2197" y="561"/>
                  </a:cubicBezTo>
                  <a:cubicBezTo>
                    <a:pt x="2178" y="505"/>
                    <a:pt x="2135" y="483"/>
                    <a:pt x="2086" y="483"/>
                  </a:cubicBezTo>
                  <a:cubicBezTo>
                    <a:pt x="1965" y="483"/>
                    <a:pt x="1809" y="619"/>
                    <a:pt x="1901" y="729"/>
                  </a:cubicBezTo>
                  <a:cubicBezTo>
                    <a:pt x="1927" y="774"/>
                    <a:pt x="1965" y="806"/>
                    <a:pt x="2010" y="825"/>
                  </a:cubicBezTo>
                  <a:cubicBezTo>
                    <a:pt x="1785" y="806"/>
                    <a:pt x="1592" y="413"/>
                    <a:pt x="1592" y="413"/>
                  </a:cubicBezTo>
                  <a:lnTo>
                    <a:pt x="522" y="813"/>
                  </a:lnTo>
                  <a:lnTo>
                    <a:pt x="464" y="838"/>
                  </a:lnTo>
                  <a:cubicBezTo>
                    <a:pt x="439" y="845"/>
                    <a:pt x="416" y="849"/>
                    <a:pt x="394" y="849"/>
                  </a:cubicBezTo>
                  <a:cubicBezTo>
                    <a:pt x="203" y="849"/>
                    <a:pt x="162" y="594"/>
                    <a:pt x="162" y="594"/>
                  </a:cubicBezTo>
                  <a:lnTo>
                    <a:pt x="162" y="594"/>
                  </a:lnTo>
                  <a:cubicBezTo>
                    <a:pt x="1" y="916"/>
                    <a:pt x="303" y="1019"/>
                    <a:pt x="303" y="1019"/>
                  </a:cubicBezTo>
                  <a:lnTo>
                    <a:pt x="1572" y="568"/>
                  </a:lnTo>
                  <a:cubicBezTo>
                    <a:pt x="1700" y="800"/>
                    <a:pt x="1874" y="947"/>
                    <a:pt x="2027" y="947"/>
                  </a:cubicBezTo>
                  <a:cubicBezTo>
                    <a:pt x="2052" y="947"/>
                    <a:pt x="2077" y="943"/>
                    <a:pt x="2100" y="935"/>
                  </a:cubicBezTo>
                  <a:cubicBezTo>
                    <a:pt x="2300" y="864"/>
                    <a:pt x="2352" y="490"/>
                    <a:pt x="2210" y="98"/>
                  </a:cubicBezTo>
                  <a:cubicBezTo>
                    <a:pt x="2197" y="65"/>
                    <a:pt x="2184" y="33"/>
                    <a:pt x="21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32;p51">
              <a:extLst>
                <a:ext uri="{FF2B5EF4-FFF2-40B4-BE49-F238E27FC236}">
                  <a16:creationId xmlns:a16="http://schemas.microsoft.com/office/drawing/2014/main" id="{FAF19E35-A71F-B48F-1668-6123B4834413}"/>
                </a:ext>
              </a:extLst>
            </p:cNvPr>
            <p:cNvSpPr/>
            <p:nvPr/>
          </p:nvSpPr>
          <p:spPr>
            <a:xfrm>
              <a:off x="4469575" y="4365750"/>
              <a:ext cx="15000" cy="15925"/>
            </a:xfrm>
            <a:custGeom>
              <a:avLst/>
              <a:gdLst/>
              <a:ahLst/>
              <a:cxnLst/>
              <a:rect l="l" t="t" r="r" b="b"/>
              <a:pathLst>
                <a:path w="600" h="637" extrusionOk="0">
                  <a:moveTo>
                    <a:pt x="303" y="0"/>
                  </a:moveTo>
                  <a:cubicBezTo>
                    <a:pt x="278" y="0"/>
                    <a:pt x="255" y="4"/>
                    <a:pt x="233" y="12"/>
                  </a:cubicBezTo>
                  <a:cubicBezTo>
                    <a:pt x="72" y="76"/>
                    <a:pt x="1" y="334"/>
                    <a:pt x="59" y="637"/>
                  </a:cubicBezTo>
                  <a:cubicBezTo>
                    <a:pt x="59" y="592"/>
                    <a:pt x="39" y="76"/>
                    <a:pt x="310" y="70"/>
                  </a:cubicBezTo>
                  <a:cubicBezTo>
                    <a:pt x="318" y="69"/>
                    <a:pt x="326" y="69"/>
                    <a:pt x="333" y="69"/>
                  </a:cubicBezTo>
                  <a:cubicBezTo>
                    <a:pt x="433" y="69"/>
                    <a:pt x="522" y="107"/>
                    <a:pt x="600" y="166"/>
                  </a:cubicBezTo>
                  <a:cubicBezTo>
                    <a:pt x="502" y="59"/>
                    <a:pt x="397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33;p51">
              <a:extLst>
                <a:ext uri="{FF2B5EF4-FFF2-40B4-BE49-F238E27FC236}">
                  <a16:creationId xmlns:a16="http://schemas.microsoft.com/office/drawing/2014/main" id="{3AD09102-7CE5-E113-2C6A-782A93CE0E19}"/>
                </a:ext>
              </a:extLst>
            </p:cNvPr>
            <p:cNvSpPr/>
            <p:nvPr/>
          </p:nvSpPr>
          <p:spPr>
            <a:xfrm>
              <a:off x="4386000" y="4312400"/>
              <a:ext cx="36425" cy="105025"/>
            </a:xfrm>
            <a:custGeom>
              <a:avLst/>
              <a:gdLst/>
              <a:ahLst/>
              <a:cxnLst/>
              <a:rect l="l" t="t" r="r" b="b"/>
              <a:pathLst>
                <a:path w="1457" h="4201" extrusionOk="0">
                  <a:moveTo>
                    <a:pt x="645" y="1"/>
                  </a:moveTo>
                  <a:cubicBezTo>
                    <a:pt x="555" y="7"/>
                    <a:pt x="464" y="27"/>
                    <a:pt x="381" y="52"/>
                  </a:cubicBezTo>
                  <a:cubicBezTo>
                    <a:pt x="342" y="65"/>
                    <a:pt x="303" y="78"/>
                    <a:pt x="271" y="97"/>
                  </a:cubicBezTo>
                  <a:cubicBezTo>
                    <a:pt x="110" y="168"/>
                    <a:pt x="1" y="278"/>
                    <a:pt x="7" y="400"/>
                  </a:cubicBezTo>
                  <a:cubicBezTo>
                    <a:pt x="7" y="574"/>
                    <a:pt x="233" y="716"/>
                    <a:pt x="535" y="761"/>
                  </a:cubicBezTo>
                  <a:lnTo>
                    <a:pt x="600" y="4201"/>
                  </a:lnTo>
                  <a:lnTo>
                    <a:pt x="1051" y="4188"/>
                  </a:lnTo>
                  <a:lnTo>
                    <a:pt x="1012" y="2094"/>
                  </a:lnTo>
                  <a:lnTo>
                    <a:pt x="902" y="2172"/>
                  </a:lnTo>
                  <a:lnTo>
                    <a:pt x="896" y="2146"/>
                  </a:lnTo>
                  <a:lnTo>
                    <a:pt x="851" y="677"/>
                  </a:lnTo>
                  <a:cubicBezTo>
                    <a:pt x="851" y="677"/>
                    <a:pt x="1334" y="619"/>
                    <a:pt x="1386" y="387"/>
                  </a:cubicBezTo>
                  <a:cubicBezTo>
                    <a:pt x="1456" y="40"/>
                    <a:pt x="671" y="7"/>
                    <a:pt x="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34;p51">
              <a:extLst>
                <a:ext uri="{FF2B5EF4-FFF2-40B4-BE49-F238E27FC236}">
                  <a16:creationId xmlns:a16="http://schemas.microsoft.com/office/drawing/2014/main" id="{57A5FE60-C28A-C517-852C-DBF227B0CC25}"/>
                </a:ext>
              </a:extLst>
            </p:cNvPr>
            <p:cNvSpPr/>
            <p:nvPr/>
          </p:nvSpPr>
          <p:spPr>
            <a:xfrm>
              <a:off x="4404700" y="4315175"/>
              <a:ext cx="6450" cy="5275"/>
            </a:xfrm>
            <a:custGeom>
              <a:avLst/>
              <a:gdLst/>
              <a:ahLst/>
              <a:cxnLst/>
              <a:rect l="l" t="t" r="r" b="b"/>
              <a:pathLst>
                <a:path w="258" h="211" extrusionOk="0">
                  <a:moveTo>
                    <a:pt x="125" y="1"/>
                  </a:moveTo>
                  <a:cubicBezTo>
                    <a:pt x="90" y="1"/>
                    <a:pt x="56" y="16"/>
                    <a:pt x="32" y="44"/>
                  </a:cubicBezTo>
                  <a:cubicBezTo>
                    <a:pt x="0" y="135"/>
                    <a:pt x="71" y="210"/>
                    <a:pt x="147" y="210"/>
                  </a:cubicBezTo>
                  <a:cubicBezTo>
                    <a:pt x="179" y="210"/>
                    <a:pt x="212" y="197"/>
                    <a:pt x="238" y="167"/>
                  </a:cubicBezTo>
                  <a:cubicBezTo>
                    <a:pt x="257" y="109"/>
                    <a:pt x="238" y="44"/>
                    <a:pt x="187" y="19"/>
                  </a:cubicBezTo>
                  <a:cubicBezTo>
                    <a:pt x="167" y="7"/>
                    <a:pt x="146" y="1"/>
                    <a:pt x="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35;p51">
              <a:extLst>
                <a:ext uri="{FF2B5EF4-FFF2-40B4-BE49-F238E27FC236}">
                  <a16:creationId xmlns:a16="http://schemas.microsoft.com/office/drawing/2014/main" id="{698D6D02-29F4-D5B8-C2A6-9EB98C063004}"/>
                </a:ext>
              </a:extLst>
            </p:cNvPr>
            <p:cNvSpPr/>
            <p:nvPr/>
          </p:nvSpPr>
          <p:spPr>
            <a:xfrm>
              <a:off x="4400025" y="4312250"/>
              <a:ext cx="23675" cy="55300"/>
            </a:xfrm>
            <a:custGeom>
              <a:avLst/>
              <a:gdLst/>
              <a:ahLst/>
              <a:cxnLst/>
              <a:rect l="l" t="t" r="r" b="b"/>
              <a:pathLst>
                <a:path w="947" h="2212" extrusionOk="0">
                  <a:moveTo>
                    <a:pt x="210" y="0"/>
                  </a:moveTo>
                  <a:cubicBezTo>
                    <a:pt x="202" y="0"/>
                    <a:pt x="195" y="0"/>
                    <a:pt x="187" y="0"/>
                  </a:cubicBezTo>
                  <a:cubicBezTo>
                    <a:pt x="148" y="0"/>
                    <a:pt x="116" y="7"/>
                    <a:pt x="84" y="7"/>
                  </a:cubicBezTo>
                  <a:cubicBezTo>
                    <a:pt x="103" y="13"/>
                    <a:pt x="483" y="33"/>
                    <a:pt x="689" y="155"/>
                  </a:cubicBezTo>
                  <a:lnTo>
                    <a:pt x="618" y="155"/>
                  </a:lnTo>
                  <a:cubicBezTo>
                    <a:pt x="435" y="161"/>
                    <a:pt x="485" y="498"/>
                    <a:pt x="644" y="498"/>
                  </a:cubicBezTo>
                  <a:cubicBezTo>
                    <a:pt x="659" y="498"/>
                    <a:pt x="674" y="496"/>
                    <a:pt x="689" y="490"/>
                  </a:cubicBezTo>
                  <a:cubicBezTo>
                    <a:pt x="734" y="484"/>
                    <a:pt x="779" y="458"/>
                    <a:pt x="812" y="419"/>
                  </a:cubicBezTo>
                  <a:lnTo>
                    <a:pt x="812" y="419"/>
                  </a:lnTo>
                  <a:cubicBezTo>
                    <a:pt x="721" y="625"/>
                    <a:pt x="290" y="683"/>
                    <a:pt x="290" y="683"/>
                  </a:cubicBezTo>
                  <a:lnTo>
                    <a:pt x="322" y="1823"/>
                  </a:lnTo>
                  <a:lnTo>
                    <a:pt x="322" y="1888"/>
                  </a:lnTo>
                  <a:cubicBezTo>
                    <a:pt x="317" y="2078"/>
                    <a:pt x="153" y="2104"/>
                    <a:pt x="61" y="2104"/>
                  </a:cubicBezTo>
                  <a:cubicBezTo>
                    <a:pt x="25" y="2104"/>
                    <a:pt x="0" y="2100"/>
                    <a:pt x="0" y="2100"/>
                  </a:cubicBezTo>
                  <a:lnTo>
                    <a:pt x="0" y="2100"/>
                  </a:lnTo>
                  <a:cubicBezTo>
                    <a:pt x="84" y="2184"/>
                    <a:pt x="162" y="2212"/>
                    <a:pt x="229" y="2212"/>
                  </a:cubicBezTo>
                  <a:cubicBezTo>
                    <a:pt x="362" y="2212"/>
                    <a:pt x="451" y="2100"/>
                    <a:pt x="451" y="2100"/>
                  </a:cubicBezTo>
                  <a:lnTo>
                    <a:pt x="425" y="754"/>
                  </a:lnTo>
                  <a:cubicBezTo>
                    <a:pt x="728" y="696"/>
                    <a:pt x="947" y="548"/>
                    <a:pt x="947" y="374"/>
                  </a:cubicBezTo>
                  <a:cubicBezTo>
                    <a:pt x="941" y="165"/>
                    <a:pt x="618" y="0"/>
                    <a:pt x="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36;p51">
              <a:extLst>
                <a:ext uri="{FF2B5EF4-FFF2-40B4-BE49-F238E27FC236}">
                  <a16:creationId xmlns:a16="http://schemas.microsoft.com/office/drawing/2014/main" id="{5B25550D-DF53-219A-0F72-4F86E9687A4E}"/>
                </a:ext>
              </a:extLst>
            </p:cNvPr>
            <p:cNvSpPr/>
            <p:nvPr/>
          </p:nvSpPr>
          <p:spPr>
            <a:xfrm>
              <a:off x="4386000" y="4314825"/>
              <a:ext cx="13400" cy="16450"/>
            </a:xfrm>
            <a:custGeom>
              <a:avLst/>
              <a:gdLst/>
              <a:ahLst/>
              <a:cxnLst/>
              <a:rect l="l" t="t" r="r" b="b"/>
              <a:pathLst>
                <a:path w="536" h="658" extrusionOk="0">
                  <a:moveTo>
                    <a:pt x="265" y="0"/>
                  </a:moveTo>
                  <a:lnTo>
                    <a:pt x="265" y="0"/>
                  </a:lnTo>
                  <a:cubicBezTo>
                    <a:pt x="104" y="71"/>
                    <a:pt x="1" y="181"/>
                    <a:pt x="1" y="297"/>
                  </a:cubicBezTo>
                  <a:cubicBezTo>
                    <a:pt x="7" y="471"/>
                    <a:pt x="233" y="612"/>
                    <a:pt x="535" y="657"/>
                  </a:cubicBezTo>
                  <a:cubicBezTo>
                    <a:pt x="497" y="645"/>
                    <a:pt x="1" y="496"/>
                    <a:pt x="84" y="239"/>
                  </a:cubicBezTo>
                  <a:cubicBezTo>
                    <a:pt x="117" y="142"/>
                    <a:pt x="181" y="52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7;p51">
              <a:extLst>
                <a:ext uri="{FF2B5EF4-FFF2-40B4-BE49-F238E27FC236}">
                  <a16:creationId xmlns:a16="http://schemas.microsoft.com/office/drawing/2014/main" id="{E02528AD-89E9-BE82-1643-F13CAECDCE39}"/>
                </a:ext>
              </a:extLst>
            </p:cNvPr>
            <p:cNvSpPr/>
            <p:nvPr/>
          </p:nvSpPr>
          <p:spPr>
            <a:xfrm>
              <a:off x="4393100" y="4421750"/>
              <a:ext cx="67800" cy="71625"/>
            </a:xfrm>
            <a:custGeom>
              <a:avLst/>
              <a:gdLst/>
              <a:ahLst/>
              <a:cxnLst/>
              <a:rect l="l" t="t" r="r" b="b"/>
              <a:pathLst>
                <a:path w="2712" h="2865" extrusionOk="0">
                  <a:moveTo>
                    <a:pt x="277" y="1"/>
                  </a:moveTo>
                  <a:lnTo>
                    <a:pt x="0" y="239"/>
                  </a:lnTo>
                  <a:lnTo>
                    <a:pt x="1127" y="1521"/>
                  </a:lnTo>
                  <a:lnTo>
                    <a:pt x="1159" y="1418"/>
                  </a:lnTo>
                  <a:lnTo>
                    <a:pt x="1172" y="1430"/>
                  </a:lnTo>
                  <a:lnTo>
                    <a:pt x="1978" y="2313"/>
                  </a:lnTo>
                  <a:cubicBezTo>
                    <a:pt x="1978" y="2313"/>
                    <a:pt x="1707" y="2609"/>
                    <a:pt x="1797" y="2777"/>
                  </a:cubicBezTo>
                  <a:cubicBezTo>
                    <a:pt x="1830" y="2840"/>
                    <a:pt x="1886" y="2864"/>
                    <a:pt x="1952" y="2864"/>
                  </a:cubicBezTo>
                  <a:cubicBezTo>
                    <a:pt x="2153" y="2864"/>
                    <a:pt x="2446" y="2638"/>
                    <a:pt x="2461" y="2629"/>
                  </a:cubicBezTo>
                  <a:cubicBezTo>
                    <a:pt x="2512" y="2577"/>
                    <a:pt x="2557" y="2519"/>
                    <a:pt x="2596" y="2461"/>
                  </a:cubicBezTo>
                  <a:cubicBezTo>
                    <a:pt x="2615" y="2429"/>
                    <a:pt x="2628" y="2403"/>
                    <a:pt x="2641" y="2371"/>
                  </a:cubicBezTo>
                  <a:cubicBezTo>
                    <a:pt x="2705" y="2242"/>
                    <a:pt x="2712" y="2120"/>
                    <a:pt x="2647" y="2049"/>
                  </a:cubicBezTo>
                  <a:cubicBezTo>
                    <a:pt x="2608" y="2006"/>
                    <a:pt x="2548" y="1986"/>
                    <a:pt x="2477" y="1986"/>
                  </a:cubicBezTo>
                  <a:cubicBezTo>
                    <a:pt x="2375" y="1986"/>
                    <a:pt x="2250" y="2027"/>
                    <a:pt x="2126" y="2107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38;p51">
              <a:extLst>
                <a:ext uri="{FF2B5EF4-FFF2-40B4-BE49-F238E27FC236}">
                  <a16:creationId xmlns:a16="http://schemas.microsoft.com/office/drawing/2014/main" id="{9E98AC21-B3E7-9D02-91B2-22EB92D7ABA6}"/>
                </a:ext>
              </a:extLst>
            </p:cNvPr>
            <p:cNvSpPr/>
            <p:nvPr/>
          </p:nvSpPr>
          <p:spPr>
            <a:xfrm>
              <a:off x="4445750" y="4485125"/>
              <a:ext cx="4700" cy="4125"/>
            </a:xfrm>
            <a:custGeom>
              <a:avLst/>
              <a:gdLst/>
              <a:ahLst/>
              <a:cxnLst/>
              <a:rect l="l" t="t" r="r" b="b"/>
              <a:pathLst>
                <a:path w="188" h="165" extrusionOk="0">
                  <a:moveTo>
                    <a:pt x="108" y="0"/>
                  </a:moveTo>
                  <a:cubicBezTo>
                    <a:pt x="86" y="0"/>
                    <a:pt x="63" y="9"/>
                    <a:pt x="45" y="29"/>
                  </a:cubicBezTo>
                  <a:cubicBezTo>
                    <a:pt x="0" y="81"/>
                    <a:pt x="39" y="158"/>
                    <a:pt x="103" y="164"/>
                  </a:cubicBezTo>
                  <a:cubicBezTo>
                    <a:pt x="155" y="158"/>
                    <a:pt x="187" y="113"/>
                    <a:pt x="187" y="68"/>
                  </a:cubicBezTo>
                  <a:cubicBezTo>
                    <a:pt x="179" y="24"/>
                    <a:pt x="144" y="0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39;p51">
              <a:extLst>
                <a:ext uri="{FF2B5EF4-FFF2-40B4-BE49-F238E27FC236}">
                  <a16:creationId xmlns:a16="http://schemas.microsoft.com/office/drawing/2014/main" id="{C1EBF5CF-7124-0134-D766-769109D7D75B}"/>
                </a:ext>
              </a:extLst>
            </p:cNvPr>
            <p:cNvSpPr/>
            <p:nvPr/>
          </p:nvSpPr>
          <p:spPr>
            <a:xfrm>
              <a:off x="4420975" y="4453900"/>
              <a:ext cx="33650" cy="40800"/>
            </a:xfrm>
            <a:custGeom>
              <a:avLst/>
              <a:gdLst/>
              <a:ahLst/>
              <a:cxnLst/>
              <a:rect l="l" t="t" r="r" b="b"/>
              <a:pathLst>
                <a:path w="1346" h="1632" extrusionOk="0">
                  <a:moveTo>
                    <a:pt x="242" y="0"/>
                  </a:moveTo>
                  <a:cubicBezTo>
                    <a:pt x="1" y="0"/>
                    <a:pt x="12" y="235"/>
                    <a:pt x="12" y="235"/>
                  </a:cubicBezTo>
                  <a:lnTo>
                    <a:pt x="740" y="1059"/>
                  </a:lnTo>
                  <a:cubicBezTo>
                    <a:pt x="579" y="1252"/>
                    <a:pt x="521" y="1459"/>
                    <a:pt x="618" y="1568"/>
                  </a:cubicBezTo>
                  <a:cubicBezTo>
                    <a:pt x="657" y="1611"/>
                    <a:pt x="716" y="1632"/>
                    <a:pt x="787" y="1632"/>
                  </a:cubicBezTo>
                  <a:cubicBezTo>
                    <a:pt x="927" y="1632"/>
                    <a:pt x="1114" y="1550"/>
                    <a:pt x="1281" y="1401"/>
                  </a:cubicBezTo>
                  <a:cubicBezTo>
                    <a:pt x="1307" y="1381"/>
                    <a:pt x="1326" y="1362"/>
                    <a:pt x="1346" y="1343"/>
                  </a:cubicBezTo>
                  <a:lnTo>
                    <a:pt x="1346" y="1343"/>
                  </a:lnTo>
                  <a:cubicBezTo>
                    <a:pt x="1333" y="1349"/>
                    <a:pt x="1082" y="1536"/>
                    <a:pt x="888" y="1568"/>
                  </a:cubicBezTo>
                  <a:cubicBezTo>
                    <a:pt x="901" y="1562"/>
                    <a:pt x="920" y="1549"/>
                    <a:pt x="933" y="1529"/>
                  </a:cubicBezTo>
                  <a:cubicBezTo>
                    <a:pt x="1026" y="1446"/>
                    <a:pt x="896" y="1307"/>
                    <a:pt x="795" y="1307"/>
                  </a:cubicBezTo>
                  <a:cubicBezTo>
                    <a:pt x="762" y="1307"/>
                    <a:pt x="733" y="1321"/>
                    <a:pt x="714" y="1355"/>
                  </a:cubicBezTo>
                  <a:cubicBezTo>
                    <a:pt x="689" y="1388"/>
                    <a:pt x="676" y="1426"/>
                    <a:pt x="676" y="1465"/>
                  </a:cubicBezTo>
                  <a:cubicBezTo>
                    <a:pt x="618" y="1291"/>
                    <a:pt x="863" y="1027"/>
                    <a:pt x="863" y="1027"/>
                  </a:cubicBezTo>
                  <a:lnTo>
                    <a:pt x="238" y="338"/>
                  </a:lnTo>
                  <a:lnTo>
                    <a:pt x="206" y="299"/>
                  </a:lnTo>
                  <a:cubicBezTo>
                    <a:pt x="70" y="132"/>
                    <a:pt x="289" y="3"/>
                    <a:pt x="289" y="3"/>
                  </a:cubicBezTo>
                  <a:cubicBezTo>
                    <a:pt x="273" y="1"/>
                    <a:pt x="257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40;p51">
              <a:extLst>
                <a:ext uri="{FF2B5EF4-FFF2-40B4-BE49-F238E27FC236}">
                  <a16:creationId xmlns:a16="http://schemas.microsoft.com/office/drawing/2014/main" id="{64536851-DE66-CAFF-3D81-6B2049E7CA54}"/>
                </a:ext>
              </a:extLst>
            </p:cNvPr>
            <p:cNvSpPr/>
            <p:nvPr/>
          </p:nvSpPr>
          <p:spPr>
            <a:xfrm>
              <a:off x="4446400" y="4471225"/>
              <a:ext cx="14500" cy="9650"/>
            </a:xfrm>
            <a:custGeom>
              <a:avLst/>
              <a:gdLst/>
              <a:ahLst/>
              <a:cxnLst/>
              <a:rect l="l" t="t" r="r" b="b"/>
              <a:pathLst>
                <a:path w="580" h="386" extrusionOk="0">
                  <a:moveTo>
                    <a:pt x="350" y="0"/>
                  </a:moveTo>
                  <a:cubicBezTo>
                    <a:pt x="250" y="0"/>
                    <a:pt x="125" y="42"/>
                    <a:pt x="0" y="121"/>
                  </a:cubicBezTo>
                  <a:cubicBezTo>
                    <a:pt x="20" y="113"/>
                    <a:pt x="176" y="45"/>
                    <a:pt x="310" y="45"/>
                  </a:cubicBezTo>
                  <a:cubicBezTo>
                    <a:pt x="391" y="45"/>
                    <a:pt x="465" y="70"/>
                    <a:pt x="496" y="147"/>
                  </a:cubicBezTo>
                  <a:cubicBezTo>
                    <a:pt x="535" y="224"/>
                    <a:pt x="535" y="308"/>
                    <a:pt x="515" y="385"/>
                  </a:cubicBezTo>
                  <a:cubicBezTo>
                    <a:pt x="573" y="257"/>
                    <a:pt x="580" y="134"/>
                    <a:pt x="515" y="63"/>
                  </a:cubicBezTo>
                  <a:cubicBezTo>
                    <a:pt x="478" y="21"/>
                    <a:pt x="420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41;p51">
              <a:extLst>
                <a:ext uri="{FF2B5EF4-FFF2-40B4-BE49-F238E27FC236}">
                  <a16:creationId xmlns:a16="http://schemas.microsoft.com/office/drawing/2014/main" id="{C2D5301E-10EC-DB20-BDB8-CE991F4EFA72}"/>
                </a:ext>
              </a:extLst>
            </p:cNvPr>
            <p:cNvSpPr/>
            <p:nvPr/>
          </p:nvSpPr>
          <p:spPr>
            <a:xfrm>
              <a:off x="4420150" y="4423350"/>
              <a:ext cx="53325" cy="21225"/>
            </a:xfrm>
            <a:custGeom>
              <a:avLst/>
              <a:gdLst/>
              <a:ahLst/>
              <a:cxnLst/>
              <a:rect l="l" t="t" r="r" b="b"/>
              <a:pathLst>
                <a:path w="2133" h="849" extrusionOk="0">
                  <a:moveTo>
                    <a:pt x="45" y="1"/>
                  </a:moveTo>
                  <a:lnTo>
                    <a:pt x="0" y="226"/>
                  </a:lnTo>
                  <a:lnTo>
                    <a:pt x="1044" y="452"/>
                  </a:lnTo>
                  <a:lnTo>
                    <a:pt x="1018" y="387"/>
                  </a:lnTo>
                  <a:lnTo>
                    <a:pt x="1031" y="387"/>
                  </a:lnTo>
                  <a:lnTo>
                    <a:pt x="1765" y="536"/>
                  </a:lnTo>
                  <a:cubicBezTo>
                    <a:pt x="1765" y="536"/>
                    <a:pt x="1739" y="787"/>
                    <a:pt x="1849" y="838"/>
                  </a:cubicBezTo>
                  <a:cubicBezTo>
                    <a:pt x="1863" y="845"/>
                    <a:pt x="1878" y="849"/>
                    <a:pt x="1891" y="849"/>
                  </a:cubicBezTo>
                  <a:cubicBezTo>
                    <a:pt x="2029" y="849"/>
                    <a:pt x="2120" y="528"/>
                    <a:pt x="2126" y="516"/>
                  </a:cubicBezTo>
                  <a:cubicBezTo>
                    <a:pt x="2132" y="471"/>
                    <a:pt x="2132" y="426"/>
                    <a:pt x="2132" y="381"/>
                  </a:cubicBezTo>
                  <a:cubicBezTo>
                    <a:pt x="2126" y="362"/>
                    <a:pt x="2126" y="336"/>
                    <a:pt x="2119" y="317"/>
                  </a:cubicBezTo>
                  <a:cubicBezTo>
                    <a:pt x="2106" y="233"/>
                    <a:pt x="2061" y="168"/>
                    <a:pt x="2003" y="156"/>
                  </a:cubicBezTo>
                  <a:cubicBezTo>
                    <a:pt x="1995" y="154"/>
                    <a:pt x="1987" y="153"/>
                    <a:pt x="1979" y="153"/>
                  </a:cubicBezTo>
                  <a:cubicBezTo>
                    <a:pt x="1896" y="153"/>
                    <a:pt x="1811" y="240"/>
                    <a:pt x="1759" y="375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42;p51">
              <a:extLst>
                <a:ext uri="{FF2B5EF4-FFF2-40B4-BE49-F238E27FC236}">
                  <a16:creationId xmlns:a16="http://schemas.microsoft.com/office/drawing/2014/main" id="{2C3DF9F0-1036-E96D-9FE3-E19C8F8A1EC9}"/>
                </a:ext>
              </a:extLst>
            </p:cNvPr>
            <p:cNvSpPr/>
            <p:nvPr/>
          </p:nvSpPr>
          <p:spPr>
            <a:xfrm>
              <a:off x="4467925" y="4437375"/>
              <a:ext cx="3825" cy="2525"/>
            </a:xfrm>
            <a:custGeom>
              <a:avLst/>
              <a:gdLst/>
              <a:ahLst/>
              <a:cxnLst/>
              <a:rect l="l" t="t" r="r" b="b"/>
              <a:pathLst>
                <a:path w="153" h="101" extrusionOk="0">
                  <a:moveTo>
                    <a:pt x="66" y="0"/>
                  </a:moveTo>
                  <a:cubicBezTo>
                    <a:pt x="56" y="0"/>
                    <a:pt x="47" y="4"/>
                    <a:pt x="41" y="13"/>
                  </a:cubicBezTo>
                  <a:cubicBezTo>
                    <a:pt x="1" y="43"/>
                    <a:pt x="46" y="100"/>
                    <a:pt x="84" y="100"/>
                  </a:cubicBezTo>
                  <a:cubicBezTo>
                    <a:pt x="94" y="100"/>
                    <a:pt x="105" y="96"/>
                    <a:pt x="112" y="84"/>
                  </a:cubicBezTo>
                  <a:cubicBezTo>
                    <a:pt x="153" y="58"/>
                    <a:pt x="104" y="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43;p51">
              <a:extLst>
                <a:ext uri="{FF2B5EF4-FFF2-40B4-BE49-F238E27FC236}">
                  <a16:creationId xmlns:a16="http://schemas.microsoft.com/office/drawing/2014/main" id="{E20CF422-8AF8-FA7A-EC3D-9D298496B8B2}"/>
                </a:ext>
              </a:extLst>
            </p:cNvPr>
            <p:cNvSpPr/>
            <p:nvPr/>
          </p:nvSpPr>
          <p:spPr>
            <a:xfrm>
              <a:off x="4444625" y="4429150"/>
              <a:ext cx="28675" cy="16850"/>
            </a:xfrm>
            <a:custGeom>
              <a:avLst/>
              <a:gdLst/>
              <a:ahLst/>
              <a:cxnLst/>
              <a:rect l="l" t="t" r="r" b="b"/>
              <a:pathLst>
                <a:path w="1147" h="674" extrusionOk="0">
                  <a:moveTo>
                    <a:pt x="116" y="1"/>
                  </a:moveTo>
                  <a:lnTo>
                    <a:pt x="116" y="1"/>
                  </a:lnTo>
                  <a:cubicBezTo>
                    <a:pt x="26" y="39"/>
                    <a:pt x="0" y="149"/>
                    <a:pt x="65" y="220"/>
                  </a:cubicBezTo>
                  <a:lnTo>
                    <a:pt x="735" y="368"/>
                  </a:lnTo>
                  <a:cubicBezTo>
                    <a:pt x="722" y="529"/>
                    <a:pt x="773" y="651"/>
                    <a:pt x="863" y="671"/>
                  </a:cubicBezTo>
                  <a:cubicBezTo>
                    <a:pt x="871" y="673"/>
                    <a:pt x="879" y="674"/>
                    <a:pt x="887" y="674"/>
                  </a:cubicBezTo>
                  <a:cubicBezTo>
                    <a:pt x="985" y="674"/>
                    <a:pt x="1092" y="533"/>
                    <a:pt x="1134" y="342"/>
                  </a:cubicBezTo>
                  <a:cubicBezTo>
                    <a:pt x="1140" y="323"/>
                    <a:pt x="1147" y="304"/>
                    <a:pt x="1147" y="284"/>
                  </a:cubicBezTo>
                  <a:lnTo>
                    <a:pt x="1147" y="284"/>
                  </a:lnTo>
                  <a:cubicBezTo>
                    <a:pt x="1115" y="387"/>
                    <a:pt x="1063" y="484"/>
                    <a:pt x="999" y="574"/>
                  </a:cubicBezTo>
                  <a:cubicBezTo>
                    <a:pt x="1005" y="561"/>
                    <a:pt x="1005" y="548"/>
                    <a:pt x="1005" y="535"/>
                  </a:cubicBezTo>
                  <a:cubicBezTo>
                    <a:pt x="1018" y="482"/>
                    <a:pt x="968" y="455"/>
                    <a:pt x="918" y="455"/>
                  </a:cubicBezTo>
                  <a:cubicBezTo>
                    <a:pt x="872" y="455"/>
                    <a:pt x="825" y="479"/>
                    <a:pt x="831" y="529"/>
                  </a:cubicBezTo>
                  <a:cubicBezTo>
                    <a:pt x="831" y="555"/>
                    <a:pt x="838" y="581"/>
                    <a:pt x="851" y="600"/>
                  </a:cubicBezTo>
                  <a:cubicBezTo>
                    <a:pt x="760" y="529"/>
                    <a:pt x="786" y="310"/>
                    <a:pt x="786" y="310"/>
                  </a:cubicBezTo>
                  <a:lnTo>
                    <a:pt x="213" y="194"/>
                  </a:lnTo>
                  <a:lnTo>
                    <a:pt x="181" y="188"/>
                  </a:lnTo>
                  <a:cubicBezTo>
                    <a:pt x="52" y="149"/>
                    <a:pt x="116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44;p51">
              <a:extLst>
                <a:ext uri="{FF2B5EF4-FFF2-40B4-BE49-F238E27FC236}">
                  <a16:creationId xmlns:a16="http://schemas.microsoft.com/office/drawing/2014/main" id="{F1CC5A3B-2990-E7C5-ECA0-333ADF04BF51}"/>
                </a:ext>
              </a:extLst>
            </p:cNvPr>
            <p:cNvSpPr/>
            <p:nvPr/>
          </p:nvSpPr>
          <p:spPr>
            <a:xfrm>
              <a:off x="4464100" y="4427150"/>
              <a:ext cx="9050" cy="5575"/>
            </a:xfrm>
            <a:custGeom>
              <a:avLst/>
              <a:gdLst/>
              <a:ahLst/>
              <a:cxnLst/>
              <a:rect l="l" t="t" r="r" b="b"/>
              <a:pathLst>
                <a:path w="362" h="223" extrusionOk="0">
                  <a:moveTo>
                    <a:pt x="221" y="1"/>
                  </a:moveTo>
                  <a:cubicBezTo>
                    <a:pt x="138" y="1"/>
                    <a:pt x="53" y="88"/>
                    <a:pt x="1" y="223"/>
                  </a:cubicBezTo>
                  <a:cubicBezTo>
                    <a:pt x="12" y="206"/>
                    <a:pt x="116" y="37"/>
                    <a:pt x="220" y="37"/>
                  </a:cubicBezTo>
                  <a:cubicBezTo>
                    <a:pt x="235" y="37"/>
                    <a:pt x="250" y="40"/>
                    <a:pt x="265" y="49"/>
                  </a:cubicBezTo>
                  <a:cubicBezTo>
                    <a:pt x="310" y="74"/>
                    <a:pt x="342" y="119"/>
                    <a:pt x="361" y="171"/>
                  </a:cubicBezTo>
                  <a:cubicBezTo>
                    <a:pt x="342" y="81"/>
                    <a:pt x="303" y="16"/>
                    <a:pt x="245" y="4"/>
                  </a:cubicBezTo>
                  <a:cubicBezTo>
                    <a:pt x="237" y="2"/>
                    <a:pt x="229" y="1"/>
                    <a:pt x="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45;p51">
              <a:extLst>
                <a:ext uri="{FF2B5EF4-FFF2-40B4-BE49-F238E27FC236}">
                  <a16:creationId xmlns:a16="http://schemas.microsoft.com/office/drawing/2014/main" id="{1867806E-0D20-C9C5-2392-8AC953A005F2}"/>
                </a:ext>
              </a:extLst>
            </p:cNvPr>
            <p:cNvSpPr/>
            <p:nvPr/>
          </p:nvSpPr>
          <p:spPr>
            <a:xfrm>
              <a:off x="4410325" y="4348150"/>
              <a:ext cx="48325" cy="41100"/>
            </a:xfrm>
            <a:custGeom>
              <a:avLst/>
              <a:gdLst/>
              <a:ahLst/>
              <a:cxnLst/>
              <a:rect l="l" t="t" r="r" b="b"/>
              <a:pathLst>
                <a:path w="1933" h="1644" extrusionOk="0">
                  <a:moveTo>
                    <a:pt x="1424" y="1"/>
                  </a:moveTo>
                  <a:cubicBezTo>
                    <a:pt x="1390" y="1"/>
                    <a:pt x="1357" y="9"/>
                    <a:pt x="1327" y="27"/>
                  </a:cubicBezTo>
                  <a:cubicBezTo>
                    <a:pt x="1263" y="85"/>
                    <a:pt x="1276" y="220"/>
                    <a:pt x="1353" y="355"/>
                  </a:cubicBezTo>
                  <a:lnTo>
                    <a:pt x="0" y="1469"/>
                  </a:lnTo>
                  <a:lnTo>
                    <a:pt x="148" y="1643"/>
                  </a:lnTo>
                  <a:lnTo>
                    <a:pt x="966" y="967"/>
                  </a:lnTo>
                  <a:lnTo>
                    <a:pt x="902" y="948"/>
                  </a:lnTo>
                  <a:lnTo>
                    <a:pt x="915" y="935"/>
                  </a:lnTo>
                  <a:lnTo>
                    <a:pt x="1482" y="452"/>
                  </a:lnTo>
                  <a:cubicBezTo>
                    <a:pt x="1482" y="452"/>
                    <a:pt x="1619" y="584"/>
                    <a:pt x="1726" y="584"/>
                  </a:cubicBezTo>
                  <a:cubicBezTo>
                    <a:pt x="1742" y="584"/>
                    <a:pt x="1757" y="581"/>
                    <a:pt x="1772" y="574"/>
                  </a:cubicBezTo>
                  <a:cubicBezTo>
                    <a:pt x="1933" y="490"/>
                    <a:pt x="1694" y="168"/>
                    <a:pt x="1688" y="155"/>
                  </a:cubicBezTo>
                  <a:cubicBezTo>
                    <a:pt x="1656" y="123"/>
                    <a:pt x="1623" y="91"/>
                    <a:pt x="1585" y="65"/>
                  </a:cubicBezTo>
                  <a:cubicBezTo>
                    <a:pt x="1566" y="59"/>
                    <a:pt x="1553" y="46"/>
                    <a:pt x="1533" y="33"/>
                  </a:cubicBezTo>
                  <a:cubicBezTo>
                    <a:pt x="1502" y="12"/>
                    <a:pt x="1463" y="1"/>
                    <a:pt x="14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46;p51">
              <a:extLst>
                <a:ext uri="{FF2B5EF4-FFF2-40B4-BE49-F238E27FC236}">
                  <a16:creationId xmlns:a16="http://schemas.microsoft.com/office/drawing/2014/main" id="{380C18E9-4B52-01A3-3D68-523491B701B2}"/>
                </a:ext>
              </a:extLst>
            </p:cNvPr>
            <p:cNvSpPr/>
            <p:nvPr/>
          </p:nvSpPr>
          <p:spPr>
            <a:xfrm>
              <a:off x="4450425" y="4354600"/>
              <a:ext cx="3225" cy="3075"/>
            </a:xfrm>
            <a:custGeom>
              <a:avLst/>
              <a:gdLst/>
              <a:ahLst/>
              <a:cxnLst/>
              <a:rect l="l" t="t" r="r" b="b"/>
              <a:pathLst>
                <a:path w="129" h="123" extrusionOk="0">
                  <a:moveTo>
                    <a:pt x="65" y="0"/>
                  </a:moveTo>
                  <a:cubicBezTo>
                    <a:pt x="0" y="20"/>
                    <a:pt x="13" y="116"/>
                    <a:pt x="84" y="123"/>
                  </a:cubicBezTo>
                  <a:cubicBezTo>
                    <a:pt x="110" y="116"/>
                    <a:pt x="129" y="84"/>
                    <a:pt x="123" y="52"/>
                  </a:cubicBezTo>
                  <a:cubicBezTo>
                    <a:pt x="123" y="26"/>
                    <a:pt x="97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47;p51">
              <a:extLst>
                <a:ext uri="{FF2B5EF4-FFF2-40B4-BE49-F238E27FC236}">
                  <a16:creationId xmlns:a16="http://schemas.microsoft.com/office/drawing/2014/main" id="{66C40ABF-94B8-61A0-5F91-2FD3EEB01C31}"/>
                </a:ext>
              </a:extLst>
            </p:cNvPr>
            <p:cNvSpPr/>
            <p:nvPr/>
          </p:nvSpPr>
          <p:spPr>
            <a:xfrm>
              <a:off x="4430450" y="4352025"/>
              <a:ext cx="27400" cy="20325"/>
            </a:xfrm>
            <a:custGeom>
              <a:avLst/>
              <a:gdLst/>
              <a:ahLst/>
              <a:cxnLst/>
              <a:rect l="l" t="t" r="r" b="b"/>
              <a:pathLst>
                <a:path w="1096" h="813" extrusionOk="0">
                  <a:moveTo>
                    <a:pt x="883" y="0"/>
                  </a:moveTo>
                  <a:cubicBezTo>
                    <a:pt x="947" y="84"/>
                    <a:pt x="992" y="187"/>
                    <a:pt x="1018" y="290"/>
                  </a:cubicBezTo>
                  <a:cubicBezTo>
                    <a:pt x="1012" y="277"/>
                    <a:pt x="1005" y="271"/>
                    <a:pt x="992" y="265"/>
                  </a:cubicBezTo>
                  <a:cubicBezTo>
                    <a:pt x="973" y="245"/>
                    <a:pt x="949" y="236"/>
                    <a:pt x="925" y="236"/>
                  </a:cubicBezTo>
                  <a:cubicBezTo>
                    <a:pt x="901" y="236"/>
                    <a:pt x="876" y="245"/>
                    <a:pt x="857" y="265"/>
                  </a:cubicBezTo>
                  <a:cubicBezTo>
                    <a:pt x="831" y="303"/>
                    <a:pt x="838" y="361"/>
                    <a:pt x="883" y="393"/>
                  </a:cubicBezTo>
                  <a:cubicBezTo>
                    <a:pt x="902" y="413"/>
                    <a:pt x="922" y="419"/>
                    <a:pt x="947" y="426"/>
                  </a:cubicBezTo>
                  <a:cubicBezTo>
                    <a:pt x="937" y="428"/>
                    <a:pt x="927" y="430"/>
                    <a:pt x="916" y="430"/>
                  </a:cubicBezTo>
                  <a:cubicBezTo>
                    <a:pt x="810" y="430"/>
                    <a:pt x="677" y="297"/>
                    <a:pt x="677" y="297"/>
                  </a:cubicBezTo>
                  <a:lnTo>
                    <a:pt x="232" y="670"/>
                  </a:lnTo>
                  <a:lnTo>
                    <a:pt x="207" y="696"/>
                  </a:lnTo>
                  <a:cubicBezTo>
                    <a:pt x="184" y="713"/>
                    <a:pt x="163" y="719"/>
                    <a:pt x="144" y="719"/>
                  </a:cubicBezTo>
                  <a:cubicBezTo>
                    <a:pt x="71" y="719"/>
                    <a:pt x="20" y="632"/>
                    <a:pt x="20" y="632"/>
                  </a:cubicBezTo>
                  <a:lnTo>
                    <a:pt x="20" y="632"/>
                  </a:lnTo>
                  <a:cubicBezTo>
                    <a:pt x="0" y="722"/>
                    <a:pt x="71" y="812"/>
                    <a:pt x="161" y="812"/>
                  </a:cubicBezTo>
                  <a:lnTo>
                    <a:pt x="696" y="374"/>
                  </a:lnTo>
                  <a:cubicBezTo>
                    <a:pt x="775" y="444"/>
                    <a:pt x="861" y="485"/>
                    <a:pt x="929" y="485"/>
                  </a:cubicBezTo>
                  <a:cubicBezTo>
                    <a:pt x="961" y="485"/>
                    <a:pt x="989" y="476"/>
                    <a:pt x="1012" y="458"/>
                  </a:cubicBezTo>
                  <a:cubicBezTo>
                    <a:pt x="1095" y="393"/>
                    <a:pt x="1057" y="200"/>
                    <a:pt x="922" y="39"/>
                  </a:cubicBezTo>
                  <a:cubicBezTo>
                    <a:pt x="909" y="26"/>
                    <a:pt x="896" y="13"/>
                    <a:pt x="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48;p51">
              <a:extLst>
                <a:ext uri="{FF2B5EF4-FFF2-40B4-BE49-F238E27FC236}">
                  <a16:creationId xmlns:a16="http://schemas.microsoft.com/office/drawing/2014/main" id="{3A620FC6-BB63-445E-0BC8-AE1EB1A80F5B}"/>
                </a:ext>
              </a:extLst>
            </p:cNvPr>
            <p:cNvSpPr/>
            <p:nvPr/>
          </p:nvSpPr>
          <p:spPr>
            <a:xfrm>
              <a:off x="4441550" y="4348150"/>
              <a:ext cx="7125" cy="8900"/>
            </a:xfrm>
            <a:custGeom>
              <a:avLst/>
              <a:gdLst/>
              <a:ahLst/>
              <a:cxnLst/>
              <a:rect l="l" t="t" r="r" b="b"/>
              <a:pathLst>
                <a:path w="285" h="356" extrusionOk="0">
                  <a:moveTo>
                    <a:pt x="172" y="1"/>
                  </a:moveTo>
                  <a:cubicBezTo>
                    <a:pt x="140" y="1"/>
                    <a:pt x="108" y="9"/>
                    <a:pt x="78" y="27"/>
                  </a:cubicBezTo>
                  <a:cubicBezTo>
                    <a:pt x="14" y="85"/>
                    <a:pt x="27" y="213"/>
                    <a:pt x="104" y="355"/>
                  </a:cubicBezTo>
                  <a:cubicBezTo>
                    <a:pt x="97" y="329"/>
                    <a:pt x="1" y="85"/>
                    <a:pt x="130" y="39"/>
                  </a:cubicBezTo>
                  <a:cubicBezTo>
                    <a:pt x="156" y="28"/>
                    <a:pt x="186" y="21"/>
                    <a:pt x="218" y="21"/>
                  </a:cubicBezTo>
                  <a:cubicBezTo>
                    <a:pt x="240" y="21"/>
                    <a:pt x="263" y="25"/>
                    <a:pt x="284" y="33"/>
                  </a:cubicBezTo>
                  <a:cubicBezTo>
                    <a:pt x="249" y="12"/>
                    <a:pt x="211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49;p51">
              <a:extLst>
                <a:ext uri="{FF2B5EF4-FFF2-40B4-BE49-F238E27FC236}">
                  <a16:creationId xmlns:a16="http://schemas.microsoft.com/office/drawing/2014/main" id="{A1F984E3-81E6-45E0-BE2B-9436B531C426}"/>
                </a:ext>
              </a:extLst>
            </p:cNvPr>
            <p:cNvSpPr/>
            <p:nvPr/>
          </p:nvSpPr>
          <p:spPr>
            <a:xfrm>
              <a:off x="4304200" y="4418375"/>
              <a:ext cx="66850" cy="39700"/>
            </a:xfrm>
            <a:custGeom>
              <a:avLst/>
              <a:gdLst/>
              <a:ahLst/>
              <a:cxnLst/>
              <a:rect l="l" t="t" r="r" b="b"/>
              <a:pathLst>
                <a:path w="2674" h="1588" extrusionOk="0">
                  <a:moveTo>
                    <a:pt x="2558" y="0"/>
                  </a:moveTo>
                  <a:lnTo>
                    <a:pt x="1327" y="548"/>
                  </a:lnTo>
                  <a:lnTo>
                    <a:pt x="1398" y="599"/>
                  </a:lnTo>
                  <a:lnTo>
                    <a:pt x="1385" y="606"/>
                  </a:lnTo>
                  <a:lnTo>
                    <a:pt x="529" y="1005"/>
                  </a:lnTo>
                  <a:cubicBezTo>
                    <a:pt x="529" y="1005"/>
                    <a:pt x="382" y="759"/>
                    <a:pt x="245" y="759"/>
                  </a:cubicBezTo>
                  <a:cubicBezTo>
                    <a:pt x="239" y="759"/>
                    <a:pt x="232" y="759"/>
                    <a:pt x="226" y="760"/>
                  </a:cubicBezTo>
                  <a:cubicBezTo>
                    <a:pt x="0" y="805"/>
                    <a:pt x="181" y="1276"/>
                    <a:pt x="181" y="1295"/>
                  </a:cubicBezTo>
                  <a:cubicBezTo>
                    <a:pt x="207" y="1346"/>
                    <a:pt x="239" y="1392"/>
                    <a:pt x="277" y="1437"/>
                  </a:cubicBezTo>
                  <a:cubicBezTo>
                    <a:pt x="297" y="1456"/>
                    <a:pt x="316" y="1475"/>
                    <a:pt x="335" y="1495"/>
                  </a:cubicBezTo>
                  <a:cubicBezTo>
                    <a:pt x="398" y="1558"/>
                    <a:pt x="465" y="1588"/>
                    <a:pt x="522" y="1588"/>
                  </a:cubicBezTo>
                  <a:cubicBezTo>
                    <a:pt x="540" y="1588"/>
                    <a:pt x="558" y="1585"/>
                    <a:pt x="574" y="1578"/>
                  </a:cubicBezTo>
                  <a:cubicBezTo>
                    <a:pt x="677" y="1533"/>
                    <a:pt x="703" y="1359"/>
                    <a:pt x="657" y="1173"/>
                  </a:cubicBezTo>
                  <a:lnTo>
                    <a:pt x="2674" y="264"/>
                  </a:lnTo>
                  <a:lnTo>
                    <a:pt x="25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50;p51">
              <a:extLst>
                <a:ext uri="{FF2B5EF4-FFF2-40B4-BE49-F238E27FC236}">
                  <a16:creationId xmlns:a16="http://schemas.microsoft.com/office/drawing/2014/main" id="{117AF1EC-336E-CF63-22A2-1B4CC8A8E98A}"/>
                </a:ext>
              </a:extLst>
            </p:cNvPr>
            <p:cNvSpPr/>
            <p:nvPr/>
          </p:nvSpPr>
          <p:spPr>
            <a:xfrm>
              <a:off x="4308700" y="4444450"/>
              <a:ext cx="3700" cy="3275"/>
            </a:xfrm>
            <a:custGeom>
              <a:avLst/>
              <a:gdLst/>
              <a:ahLst/>
              <a:cxnLst/>
              <a:rect l="l" t="t" r="r" b="b"/>
              <a:pathLst>
                <a:path w="148" h="131" extrusionOk="0">
                  <a:moveTo>
                    <a:pt x="67" y="0"/>
                  </a:moveTo>
                  <a:cubicBezTo>
                    <a:pt x="40" y="0"/>
                    <a:pt x="14" y="17"/>
                    <a:pt x="7" y="46"/>
                  </a:cubicBezTo>
                  <a:cubicBezTo>
                    <a:pt x="1" y="84"/>
                    <a:pt x="27" y="117"/>
                    <a:pt x="59" y="130"/>
                  </a:cubicBezTo>
                  <a:cubicBezTo>
                    <a:pt x="62" y="130"/>
                    <a:pt x="65" y="130"/>
                    <a:pt x="68" y="130"/>
                  </a:cubicBezTo>
                  <a:cubicBezTo>
                    <a:pt x="120" y="130"/>
                    <a:pt x="148" y="76"/>
                    <a:pt x="123" y="33"/>
                  </a:cubicBezTo>
                  <a:cubicBezTo>
                    <a:pt x="109" y="10"/>
                    <a:pt x="88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51;p51">
              <a:extLst>
                <a:ext uri="{FF2B5EF4-FFF2-40B4-BE49-F238E27FC236}">
                  <a16:creationId xmlns:a16="http://schemas.microsoft.com/office/drawing/2014/main" id="{6E96B92C-40A4-ABF7-006F-6C4746DC05FF}"/>
                </a:ext>
              </a:extLst>
            </p:cNvPr>
            <p:cNvSpPr/>
            <p:nvPr/>
          </p:nvSpPr>
          <p:spPr>
            <a:xfrm>
              <a:off x="4305175" y="4432050"/>
              <a:ext cx="36575" cy="18875"/>
            </a:xfrm>
            <a:custGeom>
              <a:avLst/>
              <a:gdLst/>
              <a:ahLst/>
              <a:cxnLst/>
              <a:rect l="l" t="t" r="r" b="b"/>
              <a:pathLst>
                <a:path w="1463" h="755" extrusionOk="0">
                  <a:moveTo>
                    <a:pt x="1288" y="1"/>
                  </a:moveTo>
                  <a:lnTo>
                    <a:pt x="503" y="355"/>
                  </a:lnTo>
                  <a:cubicBezTo>
                    <a:pt x="414" y="219"/>
                    <a:pt x="300" y="134"/>
                    <a:pt x="205" y="134"/>
                  </a:cubicBezTo>
                  <a:cubicBezTo>
                    <a:pt x="183" y="134"/>
                    <a:pt x="161" y="139"/>
                    <a:pt x="142" y="149"/>
                  </a:cubicBezTo>
                  <a:cubicBezTo>
                    <a:pt x="19" y="213"/>
                    <a:pt x="0" y="452"/>
                    <a:pt x="110" y="696"/>
                  </a:cubicBezTo>
                  <a:cubicBezTo>
                    <a:pt x="122" y="715"/>
                    <a:pt x="134" y="733"/>
                    <a:pt x="141" y="752"/>
                  </a:cubicBezTo>
                  <a:lnTo>
                    <a:pt x="141" y="752"/>
                  </a:lnTo>
                  <a:cubicBezTo>
                    <a:pt x="96" y="624"/>
                    <a:pt x="77" y="489"/>
                    <a:pt x="77" y="355"/>
                  </a:cubicBezTo>
                  <a:lnTo>
                    <a:pt x="77" y="355"/>
                  </a:lnTo>
                  <a:cubicBezTo>
                    <a:pt x="84" y="368"/>
                    <a:pt x="90" y="381"/>
                    <a:pt x="97" y="394"/>
                  </a:cubicBezTo>
                  <a:cubicBezTo>
                    <a:pt x="110" y="424"/>
                    <a:pt x="135" y="436"/>
                    <a:pt x="163" y="436"/>
                  </a:cubicBezTo>
                  <a:cubicBezTo>
                    <a:pt x="242" y="436"/>
                    <a:pt x="344" y="338"/>
                    <a:pt x="277" y="271"/>
                  </a:cubicBezTo>
                  <a:cubicBezTo>
                    <a:pt x="258" y="246"/>
                    <a:pt x="232" y="226"/>
                    <a:pt x="206" y="213"/>
                  </a:cubicBezTo>
                  <a:cubicBezTo>
                    <a:pt x="348" y="213"/>
                    <a:pt x="490" y="458"/>
                    <a:pt x="490" y="458"/>
                  </a:cubicBezTo>
                  <a:lnTo>
                    <a:pt x="1160" y="149"/>
                  </a:lnTo>
                  <a:lnTo>
                    <a:pt x="1192" y="130"/>
                  </a:lnTo>
                  <a:cubicBezTo>
                    <a:pt x="1213" y="122"/>
                    <a:pt x="1232" y="119"/>
                    <a:pt x="1249" y="119"/>
                  </a:cubicBezTo>
                  <a:cubicBezTo>
                    <a:pt x="1364" y="119"/>
                    <a:pt x="1398" y="265"/>
                    <a:pt x="1398" y="265"/>
                  </a:cubicBezTo>
                  <a:cubicBezTo>
                    <a:pt x="1462" y="162"/>
                    <a:pt x="1404" y="33"/>
                    <a:pt x="1288" y="1"/>
                  </a:cubicBezTo>
                  <a:close/>
                  <a:moveTo>
                    <a:pt x="141" y="752"/>
                  </a:moveTo>
                  <a:lnTo>
                    <a:pt x="141" y="752"/>
                  </a:lnTo>
                  <a:cubicBezTo>
                    <a:pt x="141" y="753"/>
                    <a:pt x="141" y="754"/>
                    <a:pt x="142" y="754"/>
                  </a:cubicBezTo>
                  <a:cubicBezTo>
                    <a:pt x="141" y="754"/>
                    <a:pt x="141" y="753"/>
                    <a:pt x="141" y="7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52;p51">
              <a:extLst>
                <a:ext uri="{FF2B5EF4-FFF2-40B4-BE49-F238E27FC236}">
                  <a16:creationId xmlns:a16="http://schemas.microsoft.com/office/drawing/2014/main" id="{7B5699DB-1AE8-5EBB-94B8-75E2728CB077}"/>
                </a:ext>
              </a:extLst>
            </p:cNvPr>
            <p:cNvSpPr/>
            <p:nvPr/>
          </p:nvSpPr>
          <p:spPr>
            <a:xfrm>
              <a:off x="4312575" y="4447525"/>
              <a:ext cx="9350" cy="10475"/>
            </a:xfrm>
            <a:custGeom>
              <a:avLst/>
              <a:gdLst/>
              <a:ahLst/>
              <a:cxnLst/>
              <a:rect l="l" t="t" r="r" b="b"/>
              <a:pathLst>
                <a:path w="374" h="419" extrusionOk="0">
                  <a:moveTo>
                    <a:pt x="322" y="0"/>
                  </a:moveTo>
                  <a:cubicBezTo>
                    <a:pt x="322" y="32"/>
                    <a:pt x="361" y="361"/>
                    <a:pt x="187" y="374"/>
                  </a:cubicBezTo>
                  <a:cubicBezTo>
                    <a:pt x="177" y="375"/>
                    <a:pt x="166" y="375"/>
                    <a:pt x="155" y="375"/>
                  </a:cubicBezTo>
                  <a:cubicBezTo>
                    <a:pt x="100" y="375"/>
                    <a:pt x="44" y="361"/>
                    <a:pt x="0" y="329"/>
                  </a:cubicBezTo>
                  <a:lnTo>
                    <a:pt x="0" y="329"/>
                  </a:lnTo>
                  <a:cubicBezTo>
                    <a:pt x="62" y="386"/>
                    <a:pt x="128" y="418"/>
                    <a:pt x="184" y="418"/>
                  </a:cubicBezTo>
                  <a:cubicBezTo>
                    <a:pt x="203" y="418"/>
                    <a:pt x="222" y="414"/>
                    <a:pt x="239" y="406"/>
                  </a:cubicBezTo>
                  <a:cubicBezTo>
                    <a:pt x="342" y="361"/>
                    <a:pt x="374" y="193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53;p51">
              <a:extLst>
                <a:ext uri="{FF2B5EF4-FFF2-40B4-BE49-F238E27FC236}">
                  <a16:creationId xmlns:a16="http://schemas.microsoft.com/office/drawing/2014/main" id="{71FDACB6-2606-8543-D7F2-749EF3F82E60}"/>
                </a:ext>
              </a:extLst>
            </p:cNvPr>
            <p:cNvSpPr/>
            <p:nvPr/>
          </p:nvSpPr>
          <p:spPr>
            <a:xfrm>
              <a:off x="4345575" y="4401950"/>
              <a:ext cx="49800" cy="102950"/>
            </a:xfrm>
            <a:custGeom>
              <a:avLst/>
              <a:gdLst/>
              <a:ahLst/>
              <a:cxnLst/>
              <a:rect l="l" t="t" r="r" b="b"/>
              <a:pathLst>
                <a:path w="1992" h="4118" extrusionOk="0">
                  <a:moveTo>
                    <a:pt x="1560" y="0"/>
                  </a:moveTo>
                  <a:lnTo>
                    <a:pt x="639" y="3318"/>
                  </a:lnTo>
                  <a:cubicBezTo>
                    <a:pt x="595" y="3313"/>
                    <a:pt x="552" y="3311"/>
                    <a:pt x="511" y="3311"/>
                  </a:cubicBezTo>
                  <a:cubicBezTo>
                    <a:pt x="262" y="3311"/>
                    <a:pt x="72" y="3393"/>
                    <a:pt x="33" y="3537"/>
                  </a:cubicBezTo>
                  <a:cubicBezTo>
                    <a:pt x="1" y="3652"/>
                    <a:pt x="72" y="3781"/>
                    <a:pt x="207" y="3891"/>
                  </a:cubicBezTo>
                  <a:cubicBezTo>
                    <a:pt x="239" y="3917"/>
                    <a:pt x="271" y="3942"/>
                    <a:pt x="310" y="3962"/>
                  </a:cubicBezTo>
                  <a:cubicBezTo>
                    <a:pt x="387" y="4007"/>
                    <a:pt x="465" y="4045"/>
                    <a:pt x="548" y="4078"/>
                  </a:cubicBezTo>
                  <a:cubicBezTo>
                    <a:pt x="564" y="4078"/>
                    <a:pt x="755" y="4117"/>
                    <a:pt x="948" y="4117"/>
                  </a:cubicBezTo>
                  <a:cubicBezTo>
                    <a:pt x="1152" y="4117"/>
                    <a:pt x="1360" y="4073"/>
                    <a:pt x="1366" y="3891"/>
                  </a:cubicBezTo>
                  <a:cubicBezTo>
                    <a:pt x="1373" y="3652"/>
                    <a:pt x="922" y="3472"/>
                    <a:pt x="922" y="3472"/>
                  </a:cubicBezTo>
                  <a:lnTo>
                    <a:pt x="1328" y="2068"/>
                  </a:lnTo>
                  <a:lnTo>
                    <a:pt x="1341" y="2042"/>
                  </a:lnTo>
                  <a:lnTo>
                    <a:pt x="1431" y="2145"/>
                  </a:lnTo>
                  <a:lnTo>
                    <a:pt x="1991" y="12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54;p51">
              <a:extLst>
                <a:ext uri="{FF2B5EF4-FFF2-40B4-BE49-F238E27FC236}">
                  <a16:creationId xmlns:a16="http://schemas.microsoft.com/office/drawing/2014/main" id="{1FE9E707-0A0C-B28D-3346-58B37C4820C2}"/>
                </a:ext>
              </a:extLst>
            </p:cNvPr>
            <p:cNvSpPr/>
            <p:nvPr/>
          </p:nvSpPr>
          <p:spPr>
            <a:xfrm>
              <a:off x="4363250" y="4497725"/>
              <a:ext cx="5875" cy="4900"/>
            </a:xfrm>
            <a:custGeom>
              <a:avLst/>
              <a:gdLst/>
              <a:ahLst/>
              <a:cxnLst/>
              <a:rect l="l" t="t" r="r" b="b"/>
              <a:pathLst>
                <a:path w="235" h="196" extrusionOk="0">
                  <a:moveTo>
                    <a:pt x="118" y="0"/>
                  </a:moveTo>
                  <a:cubicBezTo>
                    <a:pt x="55" y="0"/>
                    <a:pt x="0" y="61"/>
                    <a:pt x="22" y="131"/>
                  </a:cubicBezTo>
                  <a:cubicBezTo>
                    <a:pt x="37" y="171"/>
                    <a:pt x="79" y="195"/>
                    <a:pt x="121" y="195"/>
                  </a:cubicBezTo>
                  <a:cubicBezTo>
                    <a:pt x="133" y="195"/>
                    <a:pt x="145" y="193"/>
                    <a:pt x="157" y="189"/>
                  </a:cubicBezTo>
                  <a:cubicBezTo>
                    <a:pt x="234" y="150"/>
                    <a:pt x="234" y="40"/>
                    <a:pt x="157" y="8"/>
                  </a:cubicBezTo>
                  <a:cubicBezTo>
                    <a:pt x="144" y="3"/>
                    <a:pt x="131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55;p51">
              <a:extLst>
                <a:ext uri="{FF2B5EF4-FFF2-40B4-BE49-F238E27FC236}">
                  <a16:creationId xmlns:a16="http://schemas.microsoft.com/office/drawing/2014/main" id="{9BBDDA52-8410-C142-F460-F14639B3B0EB}"/>
                </a:ext>
              </a:extLst>
            </p:cNvPr>
            <p:cNvSpPr/>
            <p:nvPr/>
          </p:nvSpPr>
          <p:spPr>
            <a:xfrm>
              <a:off x="4359425" y="4451150"/>
              <a:ext cx="24350" cy="54800"/>
            </a:xfrm>
            <a:custGeom>
              <a:avLst/>
              <a:gdLst/>
              <a:ahLst/>
              <a:cxnLst/>
              <a:rect l="l" t="t" r="r" b="b"/>
              <a:pathLst>
                <a:path w="974" h="2192" extrusionOk="0">
                  <a:moveTo>
                    <a:pt x="634" y="0"/>
                  </a:moveTo>
                  <a:cubicBezTo>
                    <a:pt x="581" y="0"/>
                    <a:pt x="518" y="17"/>
                    <a:pt x="445" y="61"/>
                  </a:cubicBezTo>
                  <a:cubicBezTo>
                    <a:pt x="445" y="61"/>
                    <a:pt x="761" y="87"/>
                    <a:pt x="703" y="345"/>
                  </a:cubicBezTo>
                  <a:lnTo>
                    <a:pt x="690" y="409"/>
                  </a:lnTo>
                  <a:lnTo>
                    <a:pt x="368" y="1504"/>
                  </a:lnTo>
                  <a:cubicBezTo>
                    <a:pt x="368" y="1504"/>
                    <a:pt x="774" y="1665"/>
                    <a:pt x="806" y="1891"/>
                  </a:cubicBezTo>
                  <a:cubicBezTo>
                    <a:pt x="787" y="1845"/>
                    <a:pt x="748" y="1807"/>
                    <a:pt x="703" y="1788"/>
                  </a:cubicBezTo>
                  <a:cubicBezTo>
                    <a:pt x="681" y="1772"/>
                    <a:pt x="660" y="1765"/>
                    <a:pt x="639" y="1765"/>
                  </a:cubicBezTo>
                  <a:cubicBezTo>
                    <a:pt x="500" y="1765"/>
                    <a:pt x="387" y="2052"/>
                    <a:pt x="555" y="2097"/>
                  </a:cubicBezTo>
                  <a:cubicBezTo>
                    <a:pt x="581" y="2103"/>
                    <a:pt x="600" y="2110"/>
                    <a:pt x="626" y="2116"/>
                  </a:cubicBezTo>
                  <a:cubicBezTo>
                    <a:pt x="553" y="2136"/>
                    <a:pt x="467" y="2143"/>
                    <a:pt x="382" y="2143"/>
                  </a:cubicBezTo>
                  <a:cubicBezTo>
                    <a:pt x="195" y="2143"/>
                    <a:pt x="14" y="2110"/>
                    <a:pt x="1" y="2110"/>
                  </a:cubicBezTo>
                  <a:cubicBezTo>
                    <a:pt x="33" y="2122"/>
                    <a:pt x="65" y="2129"/>
                    <a:pt x="97" y="2142"/>
                  </a:cubicBezTo>
                  <a:cubicBezTo>
                    <a:pt x="222" y="2175"/>
                    <a:pt x="344" y="2192"/>
                    <a:pt x="453" y="2192"/>
                  </a:cubicBezTo>
                  <a:cubicBezTo>
                    <a:pt x="700" y="2192"/>
                    <a:pt x="888" y="2111"/>
                    <a:pt x="928" y="1968"/>
                  </a:cubicBezTo>
                  <a:cubicBezTo>
                    <a:pt x="973" y="1800"/>
                    <a:pt x="800" y="1601"/>
                    <a:pt x="516" y="1472"/>
                  </a:cubicBezTo>
                  <a:lnTo>
                    <a:pt x="877" y="177"/>
                  </a:lnTo>
                  <a:cubicBezTo>
                    <a:pt x="877" y="177"/>
                    <a:pt x="805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56;p51">
              <a:extLst>
                <a:ext uri="{FF2B5EF4-FFF2-40B4-BE49-F238E27FC236}">
                  <a16:creationId xmlns:a16="http://schemas.microsoft.com/office/drawing/2014/main" id="{E08527B3-CB66-6349-A4ED-C9EAC0C7DF8A}"/>
                </a:ext>
              </a:extLst>
            </p:cNvPr>
            <p:cNvSpPr/>
            <p:nvPr/>
          </p:nvSpPr>
          <p:spPr>
            <a:xfrm>
              <a:off x="4345575" y="4484700"/>
              <a:ext cx="15975" cy="14525"/>
            </a:xfrm>
            <a:custGeom>
              <a:avLst/>
              <a:gdLst/>
              <a:ahLst/>
              <a:cxnLst/>
              <a:rect l="l" t="t" r="r" b="b"/>
              <a:pathLst>
                <a:path w="639" h="581" extrusionOk="0">
                  <a:moveTo>
                    <a:pt x="511" y="1"/>
                  </a:moveTo>
                  <a:cubicBezTo>
                    <a:pt x="262" y="1"/>
                    <a:pt x="72" y="83"/>
                    <a:pt x="33" y="227"/>
                  </a:cubicBezTo>
                  <a:cubicBezTo>
                    <a:pt x="1" y="342"/>
                    <a:pt x="72" y="471"/>
                    <a:pt x="213" y="581"/>
                  </a:cubicBezTo>
                  <a:cubicBezTo>
                    <a:pt x="143" y="503"/>
                    <a:pt x="104" y="407"/>
                    <a:pt x="97" y="304"/>
                  </a:cubicBezTo>
                  <a:cubicBezTo>
                    <a:pt x="78" y="33"/>
                    <a:pt x="593" y="8"/>
                    <a:pt x="639" y="8"/>
                  </a:cubicBezTo>
                  <a:cubicBezTo>
                    <a:pt x="595" y="3"/>
                    <a:pt x="55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57;p51">
              <a:extLst>
                <a:ext uri="{FF2B5EF4-FFF2-40B4-BE49-F238E27FC236}">
                  <a16:creationId xmlns:a16="http://schemas.microsoft.com/office/drawing/2014/main" id="{1C515D7A-2DB0-1A67-6BDA-1EC85C169910}"/>
                </a:ext>
              </a:extLst>
            </p:cNvPr>
            <p:cNvSpPr/>
            <p:nvPr/>
          </p:nvSpPr>
          <p:spPr>
            <a:xfrm>
              <a:off x="4315950" y="4342225"/>
              <a:ext cx="67825" cy="49275"/>
            </a:xfrm>
            <a:custGeom>
              <a:avLst/>
              <a:gdLst/>
              <a:ahLst/>
              <a:cxnLst/>
              <a:rect l="l" t="t" r="r" b="b"/>
              <a:pathLst>
                <a:path w="2713" h="1971" extrusionOk="0">
                  <a:moveTo>
                    <a:pt x="637" y="1"/>
                  </a:moveTo>
                  <a:cubicBezTo>
                    <a:pt x="582" y="1"/>
                    <a:pt x="519" y="23"/>
                    <a:pt x="458" y="64"/>
                  </a:cubicBezTo>
                  <a:cubicBezTo>
                    <a:pt x="432" y="83"/>
                    <a:pt x="413" y="96"/>
                    <a:pt x="394" y="115"/>
                  </a:cubicBezTo>
                  <a:cubicBezTo>
                    <a:pt x="348" y="154"/>
                    <a:pt x="303" y="199"/>
                    <a:pt x="271" y="251"/>
                  </a:cubicBezTo>
                  <a:cubicBezTo>
                    <a:pt x="265" y="264"/>
                    <a:pt x="1" y="734"/>
                    <a:pt x="226" y="811"/>
                  </a:cubicBezTo>
                  <a:cubicBezTo>
                    <a:pt x="241" y="817"/>
                    <a:pt x="257" y="819"/>
                    <a:pt x="273" y="819"/>
                  </a:cubicBezTo>
                  <a:cubicBezTo>
                    <a:pt x="419" y="819"/>
                    <a:pt x="587" y="605"/>
                    <a:pt x="587" y="605"/>
                  </a:cubicBezTo>
                  <a:lnTo>
                    <a:pt x="1418" y="1159"/>
                  </a:lnTo>
                  <a:lnTo>
                    <a:pt x="1431" y="1165"/>
                  </a:lnTo>
                  <a:lnTo>
                    <a:pt x="1353" y="1204"/>
                  </a:lnTo>
                  <a:lnTo>
                    <a:pt x="2551" y="1971"/>
                  </a:lnTo>
                  <a:lnTo>
                    <a:pt x="2712" y="1719"/>
                  </a:lnTo>
                  <a:lnTo>
                    <a:pt x="741" y="457"/>
                  </a:lnTo>
                  <a:cubicBezTo>
                    <a:pt x="825" y="264"/>
                    <a:pt x="825" y="83"/>
                    <a:pt x="722" y="25"/>
                  </a:cubicBezTo>
                  <a:cubicBezTo>
                    <a:pt x="698" y="9"/>
                    <a:pt x="669" y="1"/>
                    <a:pt x="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58;p51">
              <a:extLst>
                <a:ext uri="{FF2B5EF4-FFF2-40B4-BE49-F238E27FC236}">
                  <a16:creationId xmlns:a16="http://schemas.microsoft.com/office/drawing/2014/main" id="{8ED84670-9097-2CF3-C2A8-FFFD4BE6F571}"/>
                </a:ext>
              </a:extLst>
            </p:cNvPr>
            <p:cNvSpPr/>
            <p:nvPr/>
          </p:nvSpPr>
          <p:spPr>
            <a:xfrm>
              <a:off x="4322075" y="4351700"/>
              <a:ext cx="3400" cy="4050"/>
            </a:xfrm>
            <a:custGeom>
              <a:avLst/>
              <a:gdLst/>
              <a:ahLst/>
              <a:cxnLst/>
              <a:rect l="l" t="t" r="r" b="b"/>
              <a:pathLst>
                <a:path w="136" h="162" extrusionOk="0">
                  <a:moveTo>
                    <a:pt x="71" y="1"/>
                  </a:moveTo>
                  <a:cubicBezTo>
                    <a:pt x="26" y="7"/>
                    <a:pt x="0" y="46"/>
                    <a:pt x="0" y="84"/>
                  </a:cubicBezTo>
                  <a:cubicBezTo>
                    <a:pt x="0" y="123"/>
                    <a:pt x="26" y="162"/>
                    <a:pt x="65" y="162"/>
                  </a:cubicBezTo>
                  <a:cubicBezTo>
                    <a:pt x="110" y="162"/>
                    <a:pt x="136" y="123"/>
                    <a:pt x="136" y="84"/>
                  </a:cubicBezTo>
                  <a:cubicBezTo>
                    <a:pt x="136" y="46"/>
                    <a:pt x="110" y="7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59;p51">
              <a:extLst>
                <a:ext uri="{FF2B5EF4-FFF2-40B4-BE49-F238E27FC236}">
                  <a16:creationId xmlns:a16="http://schemas.microsoft.com/office/drawing/2014/main" id="{18E22CBB-D903-CD94-0966-FFB0B34ABF33}"/>
                </a:ext>
              </a:extLst>
            </p:cNvPr>
            <p:cNvSpPr/>
            <p:nvPr/>
          </p:nvSpPr>
          <p:spPr>
            <a:xfrm>
              <a:off x="4317400" y="4348475"/>
              <a:ext cx="37550" cy="23875"/>
            </a:xfrm>
            <a:custGeom>
              <a:avLst/>
              <a:gdLst/>
              <a:ahLst/>
              <a:cxnLst/>
              <a:rect l="l" t="t" r="r" b="b"/>
              <a:pathLst>
                <a:path w="1502" h="955" extrusionOk="0">
                  <a:moveTo>
                    <a:pt x="220" y="1"/>
                  </a:moveTo>
                  <a:lnTo>
                    <a:pt x="220" y="1"/>
                  </a:lnTo>
                  <a:cubicBezTo>
                    <a:pt x="207" y="20"/>
                    <a:pt x="194" y="39"/>
                    <a:pt x="181" y="59"/>
                  </a:cubicBezTo>
                  <a:cubicBezTo>
                    <a:pt x="26" y="297"/>
                    <a:pt x="1" y="555"/>
                    <a:pt x="129" y="632"/>
                  </a:cubicBezTo>
                  <a:cubicBezTo>
                    <a:pt x="151" y="646"/>
                    <a:pt x="176" y="652"/>
                    <a:pt x="204" y="652"/>
                  </a:cubicBezTo>
                  <a:cubicBezTo>
                    <a:pt x="297" y="652"/>
                    <a:pt x="420" y="583"/>
                    <a:pt x="529" y="464"/>
                  </a:cubicBezTo>
                  <a:lnTo>
                    <a:pt x="1295" y="954"/>
                  </a:lnTo>
                  <a:cubicBezTo>
                    <a:pt x="1424" y="948"/>
                    <a:pt x="1501" y="812"/>
                    <a:pt x="1456" y="696"/>
                  </a:cubicBezTo>
                  <a:lnTo>
                    <a:pt x="1456" y="696"/>
                  </a:lnTo>
                  <a:cubicBezTo>
                    <a:pt x="1456" y="696"/>
                    <a:pt x="1401" y="829"/>
                    <a:pt x="1296" y="829"/>
                  </a:cubicBezTo>
                  <a:cubicBezTo>
                    <a:pt x="1273" y="829"/>
                    <a:pt x="1247" y="822"/>
                    <a:pt x="1218" y="806"/>
                  </a:cubicBezTo>
                  <a:lnTo>
                    <a:pt x="1186" y="787"/>
                  </a:lnTo>
                  <a:lnTo>
                    <a:pt x="542" y="355"/>
                  </a:lnTo>
                  <a:cubicBezTo>
                    <a:pt x="542" y="355"/>
                    <a:pt x="364" y="569"/>
                    <a:pt x="218" y="569"/>
                  </a:cubicBezTo>
                  <a:cubicBezTo>
                    <a:pt x="212" y="569"/>
                    <a:pt x="206" y="568"/>
                    <a:pt x="200" y="568"/>
                  </a:cubicBezTo>
                  <a:cubicBezTo>
                    <a:pt x="233" y="561"/>
                    <a:pt x="265" y="542"/>
                    <a:pt x="290" y="522"/>
                  </a:cubicBezTo>
                  <a:cubicBezTo>
                    <a:pt x="376" y="457"/>
                    <a:pt x="265" y="325"/>
                    <a:pt x="179" y="325"/>
                  </a:cubicBezTo>
                  <a:cubicBezTo>
                    <a:pt x="155" y="325"/>
                    <a:pt x="132" y="336"/>
                    <a:pt x="117" y="361"/>
                  </a:cubicBezTo>
                  <a:cubicBezTo>
                    <a:pt x="104" y="374"/>
                    <a:pt x="97" y="387"/>
                    <a:pt x="91" y="407"/>
                  </a:cubicBezTo>
                  <a:cubicBezTo>
                    <a:pt x="91" y="245"/>
                    <a:pt x="213" y="14"/>
                    <a:pt x="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60;p51">
              <a:extLst>
                <a:ext uri="{FF2B5EF4-FFF2-40B4-BE49-F238E27FC236}">
                  <a16:creationId xmlns:a16="http://schemas.microsoft.com/office/drawing/2014/main" id="{EF69C227-5145-97CB-76C3-F6FFF9E2E2A2}"/>
                </a:ext>
              </a:extLst>
            </p:cNvPr>
            <p:cNvSpPr/>
            <p:nvPr/>
          </p:nvSpPr>
          <p:spPr>
            <a:xfrm>
              <a:off x="4327550" y="4342125"/>
              <a:ext cx="9525" cy="11525"/>
            </a:xfrm>
            <a:custGeom>
              <a:avLst/>
              <a:gdLst/>
              <a:ahLst/>
              <a:cxnLst/>
              <a:rect l="l" t="t" r="r" b="b"/>
              <a:pathLst>
                <a:path w="381" h="461" extrusionOk="0">
                  <a:moveTo>
                    <a:pt x="186" y="0"/>
                  </a:moveTo>
                  <a:cubicBezTo>
                    <a:pt x="130" y="0"/>
                    <a:pt x="64" y="26"/>
                    <a:pt x="0" y="68"/>
                  </a:cubicBezTo>
                  <a:cubicBezTo>
                    <a:pt x="41" y="48"/>
                    <a:pt x="83" y="38"/>
                    <a:pt x="127" y="38"/>
                  </a:cubicBezTo>
                  <a:cubicBezTo>
                    <a:pt x="153" y="38"/>
                    <a:pt x="180" y="41"/>
                    <a:pt x="207" y="49"/>
                  </a:cubicBezTo>
                  <a:cubicBezTo>
                    <a:pt x="380" y="94"/>
                    <a:pt x="290" y="429"/>
                    <a:pt x="284" y="461"/>
                  </a:cubicBezTo>
                  <a:cubicBezTo>
                    <a:pt x="368" y="268"/>
                    <a:pt x="368" y="87"/>
                    <a:pt x="265" y="23"/>
                  </a:cubicBezTo>
                  <a:cubicBezTo>
                    <a:pt x="242" y="7"/>
                    <a:pt x="215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61;p51">
              <a:extLst>
                <a:ext uri="{FF2B5EF4-FFF2-40B4-BE49-F238E27FC236}">
                  <a16:creationId xmlns:a16="http://schemas.microsoft.com/office/drawing/2014/main" id="{B65E6348-6CD5-6419-7CBF-53545F4C4BF9}"/>
                </a:ext>
              </a:extLst>
            </p:cNvPr>
            <p:cNvSpPr/>
            <p:nvPr/>
          </p:nvSpPr>
          <p:spPr>
            <a:xfrm>
              <a:off x="4324650" y="4350500"/>
              <a:ext cx="138350" cy="121425"/>
            </a:xfrm>
            <a:custGeom>
              <a:avLst/>
              <a:gdLst/>
              <a:ahLst/>
              <a:cxnLst/>
              <a:rect l="l" t="t" r="r" b="b"/>
              <a:pathLst>
                <a:path w="5534" h="4857" extrusionOk="0">
                  <a:moveTo>
                    <a:pt x="2761" y="0"/>
                  </a:moveTo>
                  <a:cubicBezTo>
                    <a:pt x="2309" y="0"/>
                    <a:pt x="1852" y="126"/>
                    <a:pt x="1443" y="390"/>
                  </a:cubicBezTo>
                  <a:cubicBezTo>
                    <a:pt x="316" y="1124"/>
                    <a:pt x="0" y="2625"/>
                    <a:pt x="728" y="3752"/>
                  </a:cubicBezTo>
                  <a:cubicBezTo>
                    <a:pt x="1192" y="4467"/>
                    <a:pt x="1974" y="4857"/>
                    <a:pt x="2769" y="4857"/>
                  </a:cubicBezTo>
                  <a:cubicBezTo>
                    <a:pt x="3221" y="4857"/>
                    <a:pt x="3678" y="4731"/>
                    <a:pt x="4084" y="4467"/>
                  </a:cubicBezTo>
                  <a:cubicBezTo>
                    <a:pt x="5212" y="3733"/>
                    <a:pt x="5534" y="2232"/>
                    <a:pt x="4799" y="1105"/>
                  </a:cubicBezTo>
                  <a:cubicBezTo>
                    <a:pt x="4335" y="390"/>
                    <a:pt x="3557" y="0"/>
                    <a:pt x="2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62;p51">
              <a:extLst>
                <a:ext uri="{FF2B5EF4-FFF2-40B4-BE49-F238E27FC236}">
                  <a16:creationId xmlns:a16="http://schemas.microsoft.com/office/drawing/2014/main" id="{1834C2C2-9B9C-C6F3-D9FA-C34C9AC17ABD}"/>
                </a:ext>
              </a:extLst>
            </p:cNvPr>
            <p:cNvSpPr/>
            <p:nvPr/>
          </p:nvSpPr>
          <p:spPr>
            <a:xfrm>
              <a:off x="4335450" y="4374250"/>
              <a:ext cx="129475" cy="97300"/>
            </a:xfrm>
            <a:custGeom>
              <a:avLst/>
              <a:gdLst/>
              <a:ahLst/>
              <a:cxnLst/>
              <a:rect l="l" t="t" r="r" b="b"/>
              <a:pathLst>
                <a:path w="5179" h="3892" extrusionOk="0">
                  <a:moveTo>
                    <a:pt x="4264" y="0"/>
                  </a:moveTo>
                  <a:lnTo>
                    <a:pt x="4264" y="0"/>
                  </a:lnTo>
                  <a:cubicBezTo>
                    <a:pt x="4548" y="960"/>
                    <a:pt x="4213" y="1991"/>
                    <a:pt x="3420" y="2603"/>
                  </a:cubicBezTo>
                  <a:cubicBezTo>
                    <a:pt x="3433" y="2480"/>
                    <a:pt x="3375" y="2358"/>
                    <a:pt x="3279" y="2281"/>
                  </a:cubicBezTo>
                  <a:cubicBezTo>
                    <a:pt x="3223" y="2241"/>
                    <a:pt x="3157" y="2223"/>
                    <a:pt x="3088" y="2223"/>
                  </a:cubicBezTo>
                  <a:cubicBezTo>
                    <a:pt x="2943" y="2223"/>
                    <a:pt x="2785" y="2306"/>
                    <a:pt x="2680" y="2454"/>
                  </a:cubicBezTo>
                  <a:cubicBezTo>
                    <a:pt x="2551" y="2641"/>
                    <a:pt x="2538" y="2867"/>
                    <a:pt x="2641" y="3008"/>
                  </a:cubicBezTo>
                  <a:cubicBezTo>
                    <a:pt x="2467" y="3060"/>
                    <a:pt x="2280" y="3092"/>
                    <a:pt x="2093" y="3105"/>
                  </a:cubicBezTo>
                  <a:cubicBezTo>
                    <a:pt x="2100" y="3099"/>
                    <a:pt x="2100" y="3092"/>
                    <a:pt x="2100" y="3086"/>
                  </a:cubicBezTo>
                  <a:cubicBezTo>
                    <a:pt x="2150" y="2979"/>
                    <a:pt x="2027" y="2906"/>
                    <a:pt x="1919" y="2906"/>
                  </a:cubicBezTo>
                  <a:cubicBezTo>
                    <a:pt x="1845" y="2906"/>
                    <a:pt x="1778" y="2940"/>
                    <a:pt x="1778" y="3021"/>
                  </a:cubicBezTo>
                  <a:cubicBezTo>
                    <a:pt x="1771" y="3047"/>
                    <a:pt x="1771" y="3079"/>
                    <a:pt x="1778" y="3105"/>
                  </a:cubicBezTo>
                  <a:cubicBezTo>
                    <a:pt x="1662" y="3099"/>
                    <a:pt x="1546" y="3086"/>
                    <a:pt x="1436" y="3060"/>
                  </a:cubicBezTo>
                  <a:cubicBezTo>
                    <a:pt x="863" y="2938"/>
                    <a:pt x="354" y="2616"/>
                    <a:pt x="6" y="2152"/>
                  </a:cubicBezTo>
                  <a:lnTo>
                    <a:pt x="0" y="2152"/>
                  </a:lnTo>
                  <a:cubicBezTo>
                    <a:pt x="315" y="3224"/>
                    <a:pt x="1296" y="3891"/>
                    <a:pt x="2333" y="3891"/>
                  </a:cubicBezTo>
                  <a:cubicBezTo>
                    <a:pt x="2698" y="3891"/>
                    <a:pt x="3069" y="3809"/>
                    <a:pt x="3420" y="3633"/>
                  </a:cubicBezTo>
                  <a:cubicBezTo>
                    <a:pt x="4773" y="2950"/>
                    <a:pt x="5179" y="1211"/>
                    <a:pt x="4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63;p51">
              <a:extLst>
                <a:ext uri="{FF2B5EF4-FFF2-40B4-BE49-F238E27FC236}">
                  <a16:creationId xmlns:a16="http://schemas.microsoft.com/office/drawing/2014/main" id="{5CF995D6-5536-7172-D5FB-4FFB4D9B7922}"/>
                </a:ext>
              </a:extLst>
            </p:cNvPr>
            <p:cNvSpPr/>
            <p:nvPr/>
          </p:nvSpPr>
          <p:spPr>
            <a:xfrm>
              <a:off x="4359925" y="4366275"/>
              <a:ext cx="41875" cy="40150"/>
            </a:xfrm>
            <a:custGeom>
              <a:avLst/>
              <a:gdLst/>
              <a:ahLst/>
              <a:cxnLst/>
              <a:rect l="l" t="t" r="r" b="b"/>
              <a:pathLst>
                <a:path w="1675" h="1606" extrusionOk="0">
                  <a:moveTo>
                    <a:pt x="955" y="1"/>
                  </a:moveTo>
                  <a:cubicBezTo>
                    <a:pt x="688" y="1"/>
                    <a:pt x="405" y="168"/>
                    <a:pt x="238" y="455"/>
                  </a:cubicBezTo>
                  <a:cubicBezTo>
                    <a:pt x="0" y="848"/>
                    <a:pt x="84" y="1331"/>
                    <a:pt x="419" y="1524"/>
                  </a:cubicBezTo>
                  <a:cubicBezTo>
                    <a:pt x="513" y="1579"/>
                    <a:pt x="617" y="1605"/>
                    <a:pt x="724" y="1605"/>
                  </a:cubicBezTo>
                  <a:cubicBezTo>
                    <a:pt x="991" y="1605"/>
                    <a:pt x="1273" y="1442"/>
                    <a:pt x="1443" y="1157"/>
                  </a:cubicBezTo>
                  <a:cubicBezTo>
                    <a:pt x="1675" y="757"/>
                    <a:pt x="1591" y="274"/>
                    <a:pt x="1256" y="81"/>
                  </a:cubicBezTo>
                  <a:cubicBezTo>
                    <a:pt x="1164" y="26"/>
                    <a:pt x="1061" y="1"/>
                    <a:pt x="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64;p51">
              <a:extLst>
                <a:ext uri="{FF2B5EF4-FFF2-40B4-BE49-F238E27FC236}">
                  <a16:creationId xmlns:a16="http://schemas.microsoft.com/office/drawing/2014/main" id="{3A7D9A3A-3EE2-4CE9-BA40-B4409BBD95D5}"/>
                </a:ext>
              </a:extLst>
            </p:cNvPr>
            <p:cNvSpPr/>
            <p:nvPr/>
          </p:nvSpPr>
          <p:spPr>
            <a:xfrm>
              <a:off x="4404200" y="4401200"/>
              <a:ext cx="14525" cy="15550"/>
            </a:xfrm>
            <a:custGeom>
              <a:avLst/>
              <a:gdLst/>
              <a:ahLst/>
              <a:cxnLst/>
              <a:rect l="l" t="t" r="r" b="b"/>
              <a:pathLst>
                <a:path w="581" h="622" extrusionOk="0">
                  <a:moveTo>
                    <a:pt x="313" y="1"/>
                  </a:moveTo>
                  <a:cubicBezTo>
                    <a:pt x="186" y="1"/>
                    <a:pt x="68" y="105"/>
                    <a:pt x="33" y="256"/>
                  </a:cubicBezTo>
                  <a:cubicBezTo>
                    <a:pt x="0" y="423"/>
                    <a:pt x="78" y="591"/>
                    <a:pt x="226" y="616"/>
                  </a:cubicBezTo>
                  <a:cubicBezTo>
                    <a:pt x="243" y="620"/>
                    <a:pt x="259" y="622"/>
                    <a:pt x="276" y="622"/>
                  </a:cubicBezTo>
                  <a:cubicBezTo>
                    <a:pt x="399" y="622"/>
                    <a:pt x="514" y="519"/>
                    <a:pt x="548" y="365"/>
                  </a:cubicBezTo>
                  <a:cubicBezTo>
                    <a:pt x="580" y="198"/>
                    <a:pt x="496" y="37"/>
                    <a:pt x="355" y="4"/>
                  </a:cubicBezTo>
                  <a:cubicBezTo>
                    <a:pt x="341" y="2"/>
                    <a:pt x="327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65;p51">
              <a:extLst>
                <a:ext uri="{FF2B5EF4-FFF2-40B4-BE49-F238E27FC236}">
                  <a16:creationId xmlns:a16="http://schemas.microsoft.com/office/drawing/2014/main" id="{841B8652-4E7C-F2B5-0800-EF12D75781D5}"/>
                </a:ext>
              </a:extLst>
            </p:cNvPr>
            <p:cNvSpPr/>
            <p:nvPr/>
          </p:nvSpPr>
          <p:spPr>
            <a:xfrm>
              <a:off x="4417400" y="4387600"/>
              <a:ext cx="23050" cy="17775"/>
            </a:xfrm>
            <a:custGeom>
              <a:avLst/>
              <a:gdLst/>
              <a:ahLst/>
              <a:cxnLst/>
              <a:rect l="l" t="t" r="r" b="b"/>
              <a:pathLst>
                <a:path w="922" h="711" extrusionOk="0">
                  <a:moveTo>
                    <a:pt x="303" y="0"/>
                  </a:moveTo>
                  <a:cubicBezTo>
                    <a:pt x="80" y="0"/>
                    <a:pt x="0" y="313"/>
                    <a:pt x="213" y="413"/>
                  </a:cubicBezTo>
                  <a:cubicBezTo>
                    <a:pt x="226" y="418"/>
                    <a:pt x="239" y="420"/>
                    <a:pt x="252" y="420"/>
                  </a:cubicBezTo>
                  <a:cubicBezTo>
                    <a:pt x="274" y="420"/>
                    <a:pt x="296" y="415"/>
                    <a:pt x="316" y="407"/>
                  </a:cubicBezTo>
                  <a:lnTo>
                    <a:pt x="316" y="407"/>
                  </a:lnTo>
                  <a:cubicBezTo>
                    <a:pt x="297" y="510"/>
                    <a:pt x="342" y="619"/>
                    <a:pt x="432" y="677"/>
                  </a:cubicBezTo>
                  <a:cubicBezTo>
                    <a:pt x="469" y="700"/>
                    <a:pt x="511" y="710"/>
                    <a:pt x="553" y="710"/>
                  </a:cubicBezTo>
                  <a:cubicBezTo>
                    <a:pt x="657" y="710"/>
                    <a:pt x="767" y="646"/>
                    <a:pt x="832" y="536"/>
                  </a:cubicBezTo>
                  <a:cubicBezTo>
                    <a:pt x="922" y="381"/>
                    <a:pt x="896" y="188"/>
                    <a:pt x="761" y="117"/>
                  </a:cubicBezTo>
                  <a:cubicBezTo>
                    <a:pt x="721" y="94"/>
                    <a:pt x="677" y="84"/>
                    <a:pt x="633" y="84"/>
                  </a:cubicBezTo>
                  <a:cubicBezTo>
                    <a:pt x="565" y="84"/>
                    <a:pt x="496" y="111"/>
                    <a:pt x="445" y="162"/>
                  </a:cubicBezTo>
                  <a:cubicBezTo>
                    <a:pt x="439" y="85"/>
                    <a:pt x="394" y="27"/>
                    <a:pt x="323" y="1"/>
                  </a:cubicBezTo>
                  <a:cubicBezTo>
                    <a:pt x="316" y="0"/>
                    <a:pt x="309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66;p51">
              <a:extLst>
                <a:ext uri="{FF2B5EF4-FFF2-40B4-BE49-F238E27FC236}">
                  <a16:creationId xmlns:a16="http://schemas.microsoft.com/office/drawing/2014/main" id="{D6736473-9F09-FFB9-9AD2-B23E2A6F07BA}"/>
                </a:ext>
              </a:extLst>
            </p:cNvPr>
            <p:cNvSpPr/>
            <p:nvPr/>
          </p:nvSpPr>
          <p:spPr>
            <a:xfrm>
              <a:off x="4353000" y="4420800"/>
              <a:ext cx="22875" cy="17550"/>
            </a:xfrm>
            <a:custGeom>
              <a:avLst/>
              <a:gdLst/>
              <a:ahLst/>
              <a:cxnLst/>
              <a:rect l="l" t="t" r="r" b="b"/>
              <a:pathLst>
                <a:path w="915" h="702" extrusionOk="0">
                  <a:moveTo>
                    <a:pt x="511" y="1"/>
                  </a:moveTo>
                  <a:cubicBezTo>
                    <a:pt x="460" y="1"/>
                    <a:pt x="407" y="9"/>
                    <a:pt x="354" y="26"/>
                  </a:cubicBezTo>
                  <a:cubicBezTo>
                    <a:pt x="135" y="96"/>
                    <a:pt x="0" y="303"/>
                    <a:pt x="65" y="483"/>
                  </a:cubicBezTo>
                  <a:cubicBezTo>
                    <a:pt x="109" y="620"/>
                    <a:pt x="249" y="701"/>
                    <a:pt x="411" y="701"/>
                  </a:cubicBezTo>
                  <a:cubicBezTo>
                    <a:pt x="462" y="701"/>
                    <a:pt x="514" y="693"/>
                    <a:pt x="567" y="676"/>
                  </a:cubicBezTo>
                  <a:cubicBezTo>
                    <a:pt x="786" y="605"/>
                    <a:pt x="915" y="406"/>
                    <a:pt x="857" y="219"/>
                  </a:cubicBezTo>
                  <a:cubicBezTo>
                    <a:pt x="813" y="82"/>
                    <a:pt x="67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3808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65"/>
          <p:cNvSpPr txBox="1">
            <a:spLocks noGrp="1"/>
          </p:cNvSpPr>
          <p:nvPr>
            <p:ph type="title"/>
          </p:nvPr>
        </p:nvSpPr>
        <p:spPr>
          <a:xfrm>
            <a:off x="-228754" y="0"/>
            <a:ext cx="8022256" cy="11043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8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-- Q12. Check How Corona Virus Spread Out With Respect To Death Case Per Month</a:t>
            </a:r>
            <a:br>
              <a:rPr lang="en-US" sz="18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</a:br>
            <a:r>
              <a:rPr lang="en-US" sz="18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--      (</a:t>
            </a:r>
            <a:r>
              <a:rPr lang="en-US" sz="1800" b="1" i="1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Eg.</a:t>
            </a:r>
            <a:r>
              <a:rPr lang="en-US" sz="1800" b="1" i="1" dirty="0">
                <a:solidFill>
                  <a:schemeClr val="accent5">
                    <a:lumMod val="20000"/>
                    <a:lumOff val="80000"/>
                  </a:schemeClr>
                </a:solidFill>
                <a:latin typeface="Arial Black" panose="020B0A04020102020204" pitchFamily="34" charset="0"/>
              </a:rPr>
              <a:t>: Total Confirmed Cases, Their Average, Variance &amp; STANDARD)</a:t>
            </a:r>
          </a:p>
        </p:txBody>
      </p:sp>
      <p:sp>
        <p:nvSpPr>
          <p:cNvPr id="109" name="Google Shape;1063;p59"/>
          <p:cNvSpPr txBox="1">
            <a:spLocks/>
          </p:cNvSpPr>
          <p:nvPr/>
        </p:nvSpPr>
        <p:spPr>
          <a:xfrm>
            <a:off x="6053250" y="1167474"/>
            <a:ext cx="3031065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3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C5F5"/>
              </a:buClr>
              <a:buSzPts val="2400"/>
              <a:buFont typeface="Pathway Gothic One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F2C5F5"/>
                </a:solidFill>
                <a:effectLst/>
                <a:uLnTx/>
                <a:uFillTx/>
                <a:latin typeface="Pathway Gothic One"/>
                <a:sym typeface="Pathway Gothic One"/>
              </a:rPr>
              <a:t> Result Grid</a:t>
            </a:r>
          </a:p>
        </p:txBody>
      </p:sp>
      <p:cxnSp>
        <p:nvCxnSpPr>
          <p:cNvPr id="110" name="Straight Arrow Connector 109"/>
          <p:cNvCxnSpPr/>
          <p:nvPr/>
        </p:nvCxnSpPr>
        <p:spPr>
          <a:xfrm flipH="1">
            <a:off x="7648752" y="1903342"/>
            <a:ext cx="43348" cy="12950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4" t="22543" r="63420" b="44748"/>
          <a:stretch/>
        </p:blipFill>
        <p:spPr>
          <a:xfrm>
            <a:off x="111343" y="1418516"/>
            <a:ext cx="4664637" cy="36663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5" t="58756" r="66541" b="29271"/>
          <a:stretch/>
        </p:blipFill>
        <p:spPr>
          <a:xfrm>
            <a:off x="4865103" y="3322050"/>
            <a:ext cx="4167554" cy="1619226"/>
          </a:xfrm>
          <a:prstGeom prst="rect">
            <a:avLst/>
          </a:prstGeom>
        </p:spPr>
      </p:pic>
      <p:grpSp>
        <p:nvGrpSpPr>
          <p:cNvPr id="2" name="Google Shape;628;p51">
            <a:extLst>
              <a:ext uri="{FF2B5EF4-FFF2-40B4-BE49-F238E27FC236}">
                <a16:creationId xmlns:a16="http://schemas.microsoft.com/office/drawing/2014/main" id="{310FDCA9-7610-85D3-DEB8-28F4C07CB4F8}"/>
              </a:ext>
            </a:extLst>
          </p:cNvPr>
          <p:cNvGrpSpPr/>
          <p:nvPr/>
        </p:nvGrpSpPr>
        <p:grpSpPr>
          <a:xfrm>
            <a:off x="5286033" y="1520682"/>
            <a:ext cx="1662847" cy="1384999"/>
            <a:chOff x="4304200" y="4312250"/>
            <a:chExt cx="191325" cy="193700"/>
          </a:xfrm>
        </p:grpSpPr>
        <p:sp>
          <p:nvSpPr>
            <p:cNvPr id="5" name="Google Shape;629;p51">
              <a:extLst>
                <a:ext uri="{FF2B5EF4-FFF2-40B4-BE49-F238E27FC236}">
                  <a16:creationId xmlns:a16="http://schemas.microsoft.com/office/drawing/2014/main" id="{3F0AC2AB-0E0D-EA4D-C859-7880D6C7C6F7}"/>
                </a:ext>
              </a:extLst>
            </p:cNvPr>
            <p:cNvSpPr/>
            <p:nvPr/>
          </p:nvSpPr>
          <p:spPr>
            <a:xfrm>
              <a:off x="4390025" y="4365900"/>
              <a:ext cx="105500" cy="55400"/>
            </a:xfrm>
            <a:custGeom>
              <a:avLst/>
              <a:gdLst/>
              <a:ahLst/>
              <a:cxnLst/>
              <a:rect l="l" t="t" r="r" b="b"/>
              <a:pathLst>
                <a:path w="4220" h="2216" extrusionOk="0">
                  <a:moveTo>
                    <a:pt x="3481" y="1"/>
                  </a:moveTo>
                  <a:cubicBezTo>
                    <a:pt x="3456" y="1"/>
                    <a:pt x="3432" y="4"/>
                    <a:pt x="3408" y="12"/>
                  </a:cubicBezTo>
                  <a:cubicBezTo>
                    <a:pt x="3247" y="70"/>
                    <a:pt x="3183" y="328"/>
                    <a:pt x="3241" y="631"/>
                  </a:cubicBezTo>
                  <a:lnTo>
                    <a:pt x="1" y="1803"/>
                  </a:lnTo>
                  <a:lnTo>
                    <a:pt x="155" y="2215"/>
                  </a:lnTo>
                  <a:lnTo>
                    <a:pt x="2126" y="1507"/>
                  </a:lnTo>
                  <a:lnTo>
                    <a:pt x="2023" y="1429"/>
                  </a:lnTo>
                  <a:lnTo>
                    <a:pt x="2043" y="1416"/>
                  </a:lnTo>
                  <a:lnTo>
                    <a:pt x="3415" y="901"/>
                  </a:lnTo>
                  <a:cubicBezTo>
                    <a:pt x="3415" y="901"/>
                    <a:pt x="3621" y="1314"/>
                    <a:pt x="3846" y="1314"/>
                  </a:cubicBezTo>
                  <a:cubicBezTo>
                    <a:pt x="3852" y="1314"/>
                    <a:pt x="3859" y="1314"/>
                    <a:pt x="3865" y="1313"/>
                  </a:cubicBezTo>
                  <a:cubicBezTo>
                    <a:pt x="4220" y="1275"/>
                    <a:pt x="3994" y="515"/>
                    <a:pt x="3994" y="489"/>
                  </a:cubicBezTo>
                  <a:cubicBezTo>
                    <a:pt x="3956" y="405"/>
                    <a:pt x="3911" y="328"/>
                    <a:pt x="3859" y="257"/>
                  </a:cubicBezTo>
                  <a:cubicBezTo>
                    <a:pt x="3833" y="225"/>
                    <a:pt x="3807" y="193"/>
                    <a:pt x="3782" y="167"/>
                  </a:cubicBezTo>
                  <a:cubicBezTo>
                    <a:pt x="3684" y="59"/>
                    <a:pt x="3579" y="1"/>
                    <a:pt x="3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30;p51">
              <a:extLst>
                <a:ext uri="{FF2B5EF4-FFF2-40B4-BE49-F238E27FC236}">
                  <a16:creationId xmlns:a16="http://schemas.microsoft.com/office/drawing/2014/main" id="{3EADB796-4ACB-B8E5-8B9D-263CFDB291D1}"/>
                </a:ext>
              </a:extLst>
            </p:cNvPr>
            <p:cNvSpPr/>
            <p:nvPr/>
          </p:nvSpPr>
          <p:spPr>
            <a:xfrm>
              <a:off x="4483525" y="4382550"/>
              <a:ext cx="5875" cy="5025"/>
            </a:xfrm>
            <a:custGeom>
              <a:avLst/>
              <a:gdLst/>
              <a:ahLst/>
              <a:cxnLst/>
              <a:rect l="l" t="t" r="r" b="b"/>
              <a:pathLst>
                <a:path w="235" h="201" extrusionOk="0">
                  <a:moveTo>
                    <a:pt x="123" y="1"/>
                  </a:moveTo>
                  <a:cubicBezTo>
                    <a:pt x="55" y="1"/>
                    <a:pt x="0" y="81"/>
                    <a:pt x="35" y="151"/>
                  </a:cubicBezTo>
                  <a:cubicBezTo>
                    <a:pt x="56" y="185"/>
                    <a:pt x="91" y="201"/>
                    <a:pt x="126" y="201"/>
                  </a:cubicBezTo>
                  <a:cubicBezTo>
                    <a:pt x="166" y="201"/>
                    <a:pt x="205" y="180"/>
                    <a:pt x="222" y="139"/>
                  </a:cubicBezTo>
                  <a:cubicBezTo>
                    <a:pt x="235" y="81"/>
                    <a:pt x="203" y="23"/>
                    <a:pt x="145" y="3"/>
                  </a:cubicBezTo>
                  <a:cubicBezTo>
                    <a:pt x="138" y="1"/>
                    <a:pt x="130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31;p51">
              <a:extLst>
                <a:ext uri="{FF2B5EF4-FFF2-40B4-BE49-F238E27FC236}">
                  <a16:creationId xmlns:a16="http://schemas.microsoft.com/office/drawing/2014/main" id="{DB9368FB-E0DA-F0AA-5780-9B7D832B439B}"/>
                </a:ext>
              </a:extLst>
            </p:cNvPr>
            <p:cNvSpPr/>
            <p:nvPr/>
          </p:nvSpPr>
          <p:spPr>
            <a:xfrm>
              <a:off x="4435600" y="4378100"/>
              <a:ext cx="58800" cy="25475"/>
            </a:xfrm>
            <a:custGeom>
              <a:avLst/>
              <a:gdLst/>
              <a:ahLst/>
              <a:cxnLst/>
              <a:rect l="l" t="t" r="r" b="b"/>
              <a:pathLst>
                <a:path w="2352" h="1019" extrusionOk="0">
                  <a:moveTo>
                    <a:pt x="2171" y="1"/>
                  </a:moveTo>
                  <a:cubicBezTo>
                    <a:pt x="2171" y="20"/>
                    <a:pt x="2274" y="387"/>
                    <a:pt x="2223" y="626"/>
                  </a:cubicBezTo>
                  <a:cubicBezTo>
                    <a:pt x="2216" y="600"/>
                    <a:pt x="2210" y="581"/>
                    <a:pt x="2197" y="561"/>
                  </a:cubicBezTo>
                  <a:cubicBezTo>
                    <a:pt x="2178" y="505"/>
                    <a:pt x="2135" y="483"/>
                    <a:pt x="2086" y="483"/>
                  </a:cubicBezTo>
                  <a:cubicBezTo>
                    <a:pt x="1965" y="483"/>
                    <a:pt x="1809" y="619"/>
                    <a:pt x="1901" y="729"/>
                  </a:cubicBezTo>
                  <a:cubicBezTo>
                    <a:pt x="1927" y="774"/>
                    <a:pt x="1965" y="806"/>
                    <a:pt x="2010" y="825"/>
                  </a:cubicBezTo>
                  <a:cubicBezTo>
                    <a:pt x="1785" y="806"/>
                    <a:pt x="1592" y="413"/>
                    <a:pt x="1592" y="413"/>
                  </a:cubicBezTo>
                  <a:lnTo>
                    <a:pt x="522" y="813"/>
                  </a:lnTo>
                  <a:lnTo>
                    <a:pt x="464" y="838"/>
                  </a:lnTo>
                  <a:cubicBezTo>
                    <a:pt x="439" y="845"/>
                    <a:pt x="416" y="849"/>
                    <a:pt x="394" y="849"/>
                  </a:cubicBezTo>
                  <a:cubicBezTo>
                    <a:pt x="203" y="849"/>
                    <a:pt x="162" y="594"/>
                    <a:pt x="162" y="594"/>
                  </a:cubicBezTo>
                  <a:lnTo>
                    <a:pt x="162" y="594"/>
                  </a:lnTo>
                  <a:cubicBezTo>
                    <a:pt x="1" y="916"/>
                    <a:pt x="303" y="1019"/>
                    <a:pt x="303" y="1019"/>
                  </a:cubicBezTo>
                  <a:lnTo>
                    <a:pt x="1572" y="568"/>
                  </a:lnTo>
                  <a:cubicBezTo>
                    <a:pt x="1700" y="800"/>
                    <a:pt x="1874" y="947"/>
                    <a:pt x="2027" y="947"/>
                  </a:cubicBezTo>
                  <a:cubicBezTo>
                    <a:pt x="2052" y="947"/>
                    <a:pt x="2077" y="943"/>
                    <a:pt x="2100" y="935"/>
                  </a:cubicBezTo>
                  <a:cubicBezTo>
                    <a:pt x="2300" y="864"/>
                    <a:pt x="2352" y="490"/>
                    <a:pt x="2210" y="98"/>
                  </a:cubicBezTo>
                  <a:cubicBezTo>
                    <a:pt x="2197" y="65"/>
                    <a:pt x="2184" y="33"/>
                    <a:pt x="21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32;p51">
              <a:extLst>
                <a:ext uri="{FF2B5EF4-FFF2-40B4-BE49-F238E27FC236}">
                  <a16:creationId xmlns:a16="http://schemas.microsoft.com/office/drawing/2014/main" id="{9FD5EF81-16D1-3196-1A72-D93787827975}"/>
                </a:ext>
              </a:extLst>
            </p:cNvPr>
            <p:cNvSpPr/>
            <p:nvPr/>
          </p:nvSpPr>
          <p:spPr>
            <a:xfrm>
              <a:off x="4469575" y="4365750"/>
              <a:ext cx="15000" cy="15925"/>
            </a:xfrm>
            <a:custGeom>
              <a:avLst/>
              <a:gdLst/>
              <a:ahLst/>
              <a:cxnLst/>
              <a:rect l="l" t="t" r="r" b="b"/>
              <a:pathLst>
                <a:path w="600" h="637" extrusionOk="0">
                  <a:moveTo>
                    <a:pt x="303" y="0"/>
                  </a:moveTo>
                  <a:cubicBezTo>
                    <a:pt x="278" y="0"/>
                    <a:pt x="255" y="4"/>
                    <a:pt x="233" y="12"/>
                  </a:cubicBezTo>
                  <a:cubicBezTo>
                    <a:pt x="72" y="76"/>
                    <a:pt x="1" y="334"/>
                    <a:pt x="59" y="637"/>
                  </a:cubicBezTo>
                  <a:cubicBezTo>
                    <a:pt x="59" y="592"/>
                    <a:pt x="39" y="76"/>
                    <a:pt x="310" y="70"/>
                  </a:cubicBezTo>
                  <a:cubicBezTo>
                    <a:pt x="318" y="69"/>
                    <a:pt x="326" y="69"/>
                    <a:pt x="333" y="69"/>
                  </a:cubicBezTo>
                  <a:cubicBezTo>
                    <a:pt x="433" y="69"/>
                    <a:pt x="522" y="107"/>
                    <a:pt x="600" y="166"/>
                  </a:cubicBezTo>
                  <a:cubicBezTo>
                    <a:pt x="502" y="59"/>
                    <a:pt x="397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33;p51">
              <a:extLst>
                <a:ext uri="{FF2B5EF4-FFF2-40B4-BE49-F238E27FC236}">
                  <a16:creationId xmlns:a16="http://schemas.microsoft.com/office/drawing/2014/main" id="{428B9CA6-B0FD-B00D-9B56-D4971B0D41C2}"/>
                </a:ext>
              </a:extLst>
            </p:cNvPr>
            <p:cNvSpPr/>
            <p:nvPr/>
          </p:nvSpPr>
          <p:spPr>
            <a:xfrm>
              <a:off x="4386000" y="4312400"/>
              <a:ext cx="36425" cy="105025"/>
            </a:xfrm>
            <a:custGeom>
              <a:avLst/>
              <a:gdLst/>
              <a:ahLst/>
              <a:cxnLst/>
              <a:rect l="l" t="t" r="r" b="b"/>
              <a:pathLst>
                <a:path w="1457" h="4201" extrusionOk="0">
                  <a:moveTo>
                    <a:pt x="645" y="1"/>
                  </a:moveTo>
                  <a:cubicBezTo>
                    <a:pt x="555" y="7"/>
                    <a:pt x="464" y="27"/>
                    <a:pt x="381" y="52"/>
                  </a:cubicBezTo>
                  <a:cubicBezTo>
                    <a:pt x="342" y="65"/>
                    <a:pt x="303" y="78"/>
                    <a:pt x="271" y="97"/>
                  </a:cubicBezTo>
                  <a:cubicBezTo>
                    <a:pt x="110" y="168"/>
                    <a:pt x="1" y="278"/>
                    <a:pt x="7" y="400"/>
                  </a:cubicBezTo>
                  <a:cubicBezTo>
                    <a:pt x="7" y="574"/>
                    <a:pt x="233" y="716"/>
                    <a:pt x="535" y="761"/>
                  </a:cubicBezTo>
                  <a:lnTo>
                    <a:pt x="600" y="4201"/>
                  </a:lnTo>
                  <a:lnTo>
                    <a:pt x="1051" y="4188"/>
                  </a:lnTo>
                  <a:lnTo>
                    <a:pt x="1012" y="2094"/>
                  </a:lnTo>
                  <a:lnTo>
                    <a:pt x="902" y="2172"/>
                  </a:lnTo>
                  <a:lnTo>
                    <a:pt x="896" y="2146"/>
                  </a:lnTo>
                  <a:lnTo>
                    <a:pt x="851" y="677"/>
                  </a:lnTo>
                  <a:cubicBezTo>
                    <a:pt x="851" y="677"/>
                    <a:pt x="1334" y="619"/>
                    <a:pt x="1386" y="387"/>
                  </a:cubicBezTo>
                  <a:cubicBezTo>
                    <a:pt x="1456" y="40"/>
                    <a:pt x="671" y="7"/>
                    <a:pt x="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34;p51">
              <a:extLst>
                <a:ext uri="{FF2B5EF4-FFF2-40B4-BE49-F238E27FC236}">
                  <a16:creationId xmlns:a16="http://schemas.microsoft.com/office/drawing/2014/main" id="{C262DF21-28FF-2378-04C6-34EB9EA630BC}"/>
                </a:ext>
              </a:extLst>
            </p:cNvPr>
            <p:cNvSpPr/>
            <p:nvPr/>
          </p:nvSpPr>
          <p:spPr>
            <a:xfrm>
              <a:off x="4404700" y="4315175"/>
              <a:ext cx="6450" cy="5275"/>
            </a:xfrm>
            <a:custGeom>
              <a:avLst/>
              <a:gdLst/>
              <a:ahLst/>
              <a:cxnLst/>
              <a:rect l="l" t="t" r="r" b="b"/>
              <a:pathLst>
                <a:path w="258" h="211" extrusionOk="0">
                  <a:moveTo>
                    <a:pt x="125" y="1"/>
                  </a:moveTo>
                  <a:cubicBezTo>
                    <a:pt x="90" y="1"/>
                    <a:pt x="56" y="16"/>
                    <a:pt x="32" y="44"/>
                  </a:cubicBezTo>
                  <a:cubicBezTo>
                    <a:pt x="0" y="135"/>
                    <a:pt x="71" y="210"/>
                    <a:pt x="147" y="210"/>
                  </a:cubicBezTo>
                  <a:cubicBezTo>
                    <a:pt x="179" y="210"/>
                    <a:pt x="212" y="197"/>
                    <a:pt x="238" y="167"/>
                  </a:cubicBezTo>
                  <a:cubicBezTo>
                    <a:pt x="257" y="109"/>
                    <a:pt x="238" y="44"/>
                    <a:pt x="187" y="19"/>
                  </a:cubicBezTo>
                  <a:cubicBezTo>
                    <a:pt x="167" y="7"/>
                    <a:pt x="146" y="1"/>
                    <a:pt x="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35;p51">
              <a:extLst>
                <a:ext uri="{FF2B5EF4-FFF2-40B4-BE49-F238E27FC236}">
                  <a16:creationId xmlns:a16="http://schemas.microsoft.com/office/drawing/2014/main" id="{E5FFF304-5A78-6E2F-9FF7-F9A8C98C9242}"/>
                </a:ext>
              </a:extLst>
            </p:cNvPr>
            <p:cNvSpPr/>
            <p:nvPr/>
          </p:nvSpPr>
          <p:spPr>
            <a:xfrm>
              <a:off x="4400025" y="4312250"/>
              <a:ext cx="23675" cy="55300"/>
            </a:xfrm>
            <a:custGeom>
              <a:avLst/>
              <a:gdLst/>
              <a:ahLst/>
              <a:cxnLst/>
              <a:rect l="l" t="t" r="r" b="b"/>
              <a:pathLst>
                <a:path w="947" h="2212" extrusionOk="0">
                  <a:moveTo>
                    <a:pt x="210" y="0"/>
                  </a:moveTo>
                  <a:cubicBezTo>
                    <a:pt x="202" y="0"/>
                    <a:pt x="195" y="0"/>
                    <a:pt x="187" y="0"/>
                  </a:cubicBezTo>
                  <a:cubicBezTo>
                    <a:pt x="148" y="0"/>
                    <a:pt x="116" y="7"/>
                    <a:pt x="84" y="7"/>
                  </a:cubicBezTo>
                  <a:cubicBezTo>
                    <a:pt x="103" y="13"/>
                    <a:pt x="483" y="33"/>
                    <a:pt x="689" y="155"/>
                  </a:cubicBezTo>
                  <a:lnTo>
                    <a:pt x="618" y="155"/>
                  </a:lnTo>
                  <a:cubicBezTo>
                    <a:pt x="435" y="161"/>
                    <a:pt x="485" y="498"/>
                    <a:pt x="644" y="498"/>
                  </a:cubicBezTo>
                  <a:cubicBezTo>
                    <a:pt x="659" y="498"/>
                    <a:pt x="674" y="496"/>
                    <a:pt x="689" y="490"/>
                  </a:cubicBezTo>
                  <a:cubicBezTo>
                    <a:pt x="734" y="484"/>
                    <a:pt x="779" y="458"/>
                    <a:pt x="812" y="419"/>
                  </a:cubicBezTo>
                  <a:lnTo>
                    <a:pt x="812" y="419"/>
                  </a:lnTo>
                  <a:cubicBezTo>
                    <a:pt x="721" y="625"/>
                    <a:pt x="290" y="683"/>
                    <a:pt x="290" y="683"/>
                  </a:cubicBezTo>
                  <a:lnTo>
                    <a:pt x="322" y="1823"/>
                  </a:lnTo>
                  <a:lnTo>
                    <a:pt x="322" y="1888"/>
                  </a:lnTo>
                  <a:cubicBezTo>
                    <a:pt x="317" y="2078"/>
                    <a:pt x="153" y="2104"/>
                    <a:pt x="61" y="2104"/>
                  </a:cubicBezTo>
                  <a:cubicBezTo>
                    <a:pt x="25" y="2104"/>
                    <a:pt x="0" y="2100"/>
                    <a:pt x="0" y="2100"/>
                  </a:cubicBezTo>
                  <a:lnTo>
                    <a:pt x="0" y="2100"/>
                  </a:lnTo>
                  <a:cubicBezTo>
                    <a:pt x="84" y="2184"/>
                    <a:pt x="162" y="2212"/>
                    <a:pt x="229" y="2212"/>
                  </a:cubicBezTo>
                  <a:cubicBezTo>
                    <a:pt x="362" y="2212"/>
                    <a:pt x="451" y="2100"/>
                    <a:pt x="451" y="2100"/>
                  </a:cubicBezTo>
                  <a:lnTo>
                    <a:pt x="425" y="754"/>
                  </a:lnTo>
                  <a:cubicBezTo>
                    <a:pt x="728" y="696"/>
                    <a:pt x="947" y="548"/>
                    <a:pt x="947" y="374"/>
                  </a:cubicBezTo>
                  <a:cubicBezTo>
                    <a:pt x="941" y="165"/>
                    <a:pt x="618" y="0"/>
                    <a:pt x="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36;p51">
              <a:extLst>
                <a:ext uri="{FF2B5EF4-FFF2-40B4-BE49-F238E27FC236}">
                  <a16:creationId xmlns:a16="http://schemas.microsoft.com/office/drawing/2014/main" id="{157BC40B-4A8C-307F-0F9D-B99C5E676423}"/>
                </a:ext>
              </a:extLst>
            </p:cNvPr>
            <p:cNvSpPr/>
            <p:nvPr/>
          </p:nvSpPr>
          <p:spPr>
            <a:xfrm>
              <a:off x="4386000" y="4314825"/>
              <a:ext cx="13400" cy="16450"/>
            </a:xfrm>
            <a:custGeom>
              <a:avLst/>
              <a:gdLst/>
              <a:ahLst/>
              <a:cxnLst/>
              <a:rect l="l" t="t" r="r" b="b"/>
              <a:pathLst>
                <a:path w="536" h="658" extrusionOk="0">
                  <a:moveTo>
                    <a:pt x="265" y="0"/>
                  </a:moveTo>
                  <a:lnTo>
                    <a:pt x="265" y="0"/>
                  </a:lnTo>
                  <a:cubicBezTo>
                    <a:pt x="104" y="71"/>
                    <a:pt x="1" y="181"/>
                    <a:pt x="1" y="297"/>
                  </a:cubicBezTo>
                  <a:cubicBezTo>
                    <a:pt x="7" y="471"/>
                    <a:pt x="233" y="612"/>
                    <a:pt x="535" y="657"/>
                  </a:cubicBezTo>
                  <a:cubicBezTo>
                    <a:pt x="497" y="645"/>
                    <a:pt x="1" y="496"/>
                    <a:pt x="84" y="239"/>
                  </a:cubicBezTo>
                  <a:cubicBezTo>
                    <a:pt x="117" y="142"/>
                    <a:pt x="181" y="52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7;p51">
              <a:extLst>
                <a:ext uri="{FF2B5EF4-FFF2-40B4-BE49-F238E27FC236}">
                  <a16:creationId xmlns:a16="http://schemas.microsoft.com/office/drawing/2014/main" id="{515684D2-98FC-4C6A-F66E-844ACE7CD1B8}"/>
                </a:ext>
              </a:extLst>
            </p:cNvPr>
            <p:cNvSpPr/>
            <p:nvPr/>
          </p:nvSpPr>
          <p:spPr>
            <a:xfrm>
              <a:off x="4393100" y="4421750"/>
              <a:ext cx="67800" cy="71625"/>
            </a:xfrm>
            <a:custGeom>
              <a:avLst/>
              <a:gdLst/>
              <a:ahLst/>
              <a:cxnLst/>
              <a:rect l="l" t="t" r="r" b="b"/>
              <a:pathLst>
                <a:path w="2712" h="2865" extrusionOk="0">
                  <a:moveTo>
                    <a:pt x="277" y="1"/>
                  </a:moveTo>
                  <a:lnTo>
                    <a:pt x="0" y="239"/>
                  </a:lnTo>
                  <a:lnTo>
                    <a:pt x="1127" y="1521"/>
                  </a:lnTo>
                  <a:lnTo>
                    <a:pt x="1159" y="1418"/>
                  </a:lnTo>
                  <a:lnTo>
                    <a:pt x="1172" y="1430"/>
                  </a:lnTo>
                  <a:lnTo>
                    <a:pt x="1978" y="2313"/>
                  </a:lnTo>
                  <a:cubicBezTo>
                    <a:pt x="1978" y="2313"/>
                    <a:pt x="1707" y="2609"/>
                    <a:pt x="1797" y="2777"/>
                  </a:cubicBezTo>
                  <a:cubicBezTo>
                    <a:pt x="1830" y="2840"/>
                    <a:pt x="1886" y="2864"/>
                    <a:pt x="1952" y="2864"/>
                  </a:cubicBezTo>
                  <a:cubicBezTo>
                    <a:pt x="2153" y="2864"/>
                    <a:pt x="2446" y="2638"/>
                    <a:pt x="2461" y="2629"/>
                  </a:cubicBezTo>
                  <a:cubicBezTo>
                    <a:pt x="2512" y="2577"/>
                    <a:pt x="2557" y="2519"/>
                    <a:pt x="2596" y="2461"/>
                  </a:cubicBezTo>
                  <a:cubicBezTo>
                    <a:pt x="2615" y="2429"/>
                    <a:pt x="2628" y="2403"/>
                    <a:pt x="2641" y="2371"/>
                  </a:cubicBezTo>
                  <a:cubicBezTo>
                    <a:pt x="2705" y="2242"/>
                    <a:pt x="2712" y="2120"/>
                    <a:pt x="2647" y="2049"/>
                  </a:cubicBezTo>
                  <a:cubicBezTo>
                    <a:pt x="2608" y="2006"/>
                    <a:pt x="2548" y="1986"/>
                    <a:pt x="2477" y="1986"/>
                  </a:cubicBezTo>
                  <a:cubicBezTo>
                    <a:pt x="2375" y="1986"/>
                    <a:pt x="2250" y="2027"/>
                    <a:pt x="2126" y="2107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38;p51">
              <a:extLst>
                <a:ext uri="{FF2B5EF4-FFF2-40B4-BE49-F238E27FC236}">
                  <a16:creationId xmlns:a16="http://schemas.microsoft.com/office/drawing/2014/main" id="{ADEFA528-EE7A-C350-AD96-02ACE81FEB53}"/>
                </a:ext>
              </a:extLst>
            </p:cNvPr>
            <p:cNvSpPr/>
            <p:nvPr/>
          </p:nvSpPr>
          <p:spPr>
            <a:xfrm>
              <a:off x="4445750" y="4485125"/>
              <a:ext cx="4700" cy="4125"/>
            </a:xfrm>
            <a:custGeom>
              <a:avLst/>
              <a:gdLst/>
              <a:ahLst/>
              <a:cxnLst/>
              <a:rect l="l" t="t" r="r" b="b"/>
              <a:pathLst>
                <a:path w="188" h="165" extrusionOk="0">
                  <a:moveTo>
                    <a:pt x="108" y="0"/>
                  </a:moveTo>
                  <a:cubicBezTo>
                    <a:pt x="86" y="0"/>
                    <a:pt x="63" y="9"/>
                    <a:pt x="45" y="29"/>
                  </a:cubicBezTo>
                  <a:cubicBezTo>
                    <a:pt x="0" y="81"/>
                    <a:pt x="39" y="158"/>
                    <a:pt x="103" y="164"/>
                  </a:cubicBezTo>
                  <a:cubicBezTo>
                    <a:pt x="155" y="158"/>
                    <a:pt x="187" y="113"/>
                    <a:pt x="187" y="68"/>
                  </a:cubicBezTo>
                  <a:cubicBezTo>
                    <a:pt x="179" y="24"/>
                    <a:pt x="144" y="0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39;p51">
              <a:extLst>
                <a:ext uri="{FF2B5EF4-FFF2-40B4-BE49-F238E27FC236}">
                  <a16:creationId xmlns:a16="http://schemas.microsoft.com/office/drawing/2014/main" id="{9428E732-EDF0-E046-8FE9-45C459A89609}"/>
                </a:ext>
              </a:extLst>
            </p:cNvPr>
            <p:cNvSpPr/>
            <p:nvPr/>
          </p:nvSpPr>
          <p:spPr>
            <a:xfrm>
              <a:off x="4420975" y="4453900"/>
              <a:ext cx="33650" cy="40800"/>
            </a:xfrm>
            <a:custGeom>
              <a:avLst/>
              <a:gdLst/>
              <a:ahLst/>
              <a:cxnLst/>
              <a:rect l="l" t="t" r="r" b="b"/>
              <a:pathLst>
                <a:path w="1346" h="1632" extrusionOk="0">
                  <a:moveTo>
                    <a:pt x="242" y="0"/>
                  </a:moveTo>
                  <a:cubicBezTo>
                    <a:pt x="1" y="0"/>
                    <a:pt x="12" y="235"/>
                    <a:pt x="12" y="235"/>
                  </a:cubicBezTo>
                  <a:lnTo>
                    <a:pt x="740" y="1059"/>
                  </a:lnTo>
                  <a:cubicBezTo>
                    <a:pt x="579" y="1252"/>
                    <a:pt x="521" y="1459"/>
                    <a:pt x="618" y="1568"/>
                  </a:cubicBezTo>
                  <a:cubicBezTo>
                    <a:pt x="657" y="1611"/>
                    <a:pt x="716" y="1632"/>
                    <a:pt x="787" y="1632"/>
                  </a:cubicBezTo>
                  <a:cubicBezTo>
                    <a:pt x="927" y="1632"/>
                    <a:pt x="1114" y="1550"/>
                    <a:pt x="1281" y="1401"/>
                  </a:cubicBezTo>
                  <a:cubicBezTo>
                    <a:pt x="1307" y="1381"/>
                    <a:pt x="1326" y="1362"/>
                    <a:pt x="1346" y="1343"/>
                  </a:cubicBezTo>
                  <a:lnTo>
                    <a:pt x="1346" y="1343"/>
                  </a:lnTo>
                  <a:cubicBezTo>
                    <a:pt x="1333" y="1349"/>
                    <a:pt x="1082" y="1536"/>
                    <a:pt x="888" y="1568"/>
                  </a:cubicBezTo>
                  <a:cubicBezTo>
                    <a:pt x="901" y="1562"/>
                    <a:pt x="920" y="1549"/>
                    <a:pt x="933" y="1529"/>
                  </a:cubicBezTo>
                  <a:cubicBezTo>
                    <a:pt x="1026" y="1446"/>
                    <a:pt x="896" y="1307"/>
                    <a:pt x="795" y="1307"/>
                  </a:cubicBezTo>
                  <a:cubicBezTo>
                    <a:pt x="762" y="1307"/>
                    <a:pt x="733" y="1321"/>
                    <a:pt x="714" y="1355"/>
                  </a:cubicBezTo>
                  <a:cubicBezTo>
                    <a:pt x="689" y="1388"/>
                    <a:pt x="676" y="1426"/>
                    <a:pt x="676" y="1465"/>
                  </a:cubicBezTo>
                  <a:cubicBezTo>
                    <a:pt x="618" y="1291"/>
                    <a:pt x="863" y="1027"/>
                    <a:pt x="863" y="1027"/>
                  </a:cubicBezTo>
                  <a:lnTo>
                    <a:pt x="238" y="338"/>
                  </a:lnTo>
                  <a:lnTo>
                    <a:pt x="206" y="299"/>
                  </a:lnTo>
                  <a:cubicBezTo>
                    <a:pt x="70" y="132"/>
                    <a:pt x="289" y="3"/>
                    <a:pt x="289" y="3"/>
                  </a:cubicBezTo>
                  <a:cubicBezTo>
                    <a:pt x="273" y="1"/>
                    <a:pt x="257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40;p51">
              <a:extLst>
                <a:ext uri="{FF2B5EF4-FFF2-40B4-BE49-F238E27FC236}">
                  <a16:creationId xmlns:a16="http://schemas.microsoft.com/office/drawing/2014/main" id="{09349BA6-1E74-E5E5-6711-FEADFC165B82}"/>
                </a:ext>
              </a:extLst>
            </p:cNvPr>
            <p:cNvSpPr/>
            <p:nvPr/>
          </p:nvSpPr>
          <p:spPr>
            <a:xfrm>
              <a:off x="4446400" y="4471225"/>
              <a:ext cx="14500" cy="9650"/>
            </a:xfrm>
            <a:custGeom>
              <a:avLst/>
              <a:gdLst/>
              <a:ahLst/>
              <a:cxnLst/>
              <a:rect l="l" t="t" r="r" b="b"/>
              <a:pathLst>
                <a:path w="580" h="386" extrusionOk="0">
                  <a:moveTo>
                    <a:pt x="350" y="0"/>
                  </a:moveTo>
                  <a:cubicBezTo>
                    <a:pt x="250" y="0"/>
                    <a:pt x="125" y="42"/>
                    <a:pt x="0" y="121"/>
                  </a:cubicBezTo>
                  <a:cubicBezTo>
                    <a:pt x="20" y="113"/>
                    <a:pt x="176" y="45"/>
                    <a:pt x="310" y="45"/>
                  </a:cubicBezTo>
                  <a:cubicBezTo>
                    <a:pt x="391" y="45"/>
                    <a:pt x="465" y="70"/>
                    <a:pt x="496" y="147"/>
                  </a:cubicBezTo>
                  <a:cubicBezTo>
                    <a:pt x="535" y="224"/>
                    <a:pt x="535" y="308"/>
                    <a:pt x="515" y="385"/>
                  </a:cubicBezTo>
                  <a:cubicBezTo>
                    <a:pt x="573" y="257"/>
                    <a:pt x="580" y="134"/>
                    <a:pt x="515" y="63"/>
                  </a:cubicBezTo>
                  <a:cubicBezTo>
                    <a:pt x="478" y="21"/>
                    <a:pt x="420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41;p51">
              <a:extLst>
                <a:ext uri="{FF2B5EF4-FFF2-40B4-BE49-F238E27FC236}">
                  <a16:creationId xmlns:a16="http://schemas.microsoft.com/office/drawing/2014/main" id="{22FD2CF7-1529-AD1D-4308-F7F2BE67C6F3}"/>
                </a:ext>
              </a:extLst>
            </p:cNvPr>
            <p:cNvSpPr/>
            <p:nvPr/>
          </p:nvSpPr>
          <p:spPr>
            <a:xfrm>
              <a:off x="4420150" y="4423350"/>
              <a:ext cx="53325" cy="21225"/>
            </a:xfrm>
            <a:custGeom>
              <a:avLst/>
              <a:gdLst/>
              <a:ahLst/>
              <a:cxnLst/>
              <a:rect l="l" t="t" r="r" b="b"/>
              <a:pathLst>
                <a:path w="2133" h="849" extrusionOk="0">
                  <a:moveTo>
                    <a:pt x="45" y="1"/>
                  </a:moveTo>
                  <a:lnTo>
                    <a:pt x="0" y="226"/>
                  </a:lnTo>
                  <a:lnTo>
                    <a:pt x="1044" y="452"/>
                  </a:lnTo>
                  <a:lnTo>
                    <a:pt x="1018" y="387"/>
                  </a:lnTo>
                  <a:lnTo>
                    <a:pt x="1031" y="387"/>
                  </a:lnTo>
                  <a:lnTo>
                    <a:pt x="1765" y="536"/>
                  </a:lnTo>
                  <a:cubicBezTo>
                    <a:pt x="1765" y="536"/>
                    <a:pt x="1739" y="787"/>
                    <a:pt x="1849" y="838"/>
                  </a:cubicBezTo>
                  <a:cubicBezTo>
                    <a:pt x="1863" y="845"/>
                    <a:pt x="1878" y="849"/>
                    <a:pt x="1891" y="849"/>
                  </a:cubicBezTo>
                  <a:cubicBezTo>
                    <a:pt x="2029" y="849"/>
                    <a:pt x="2120" y="528"/>
                    <a:pt x="2126" y="516"/>
                  </a:cubicBezTo>
                  <a:cubicBezTo>
                    <a:pt x="2132" y="471"/>
                    <a:pt x="2132" y="426"/>
                    <a:pt x="2132" y="381"/>
                  </a:cubicBezTo>
                  <a:cubicBezTo>
                    <a:pt x="2126" y="362"/>
                    <a:pt x="2126" y="336"/>
                    <a:pt x="2119" y="317"/>
                  </a:cubicBezTo>
                  <a:cubicBezTo>
                    <a:pt x="2106" y="233"/>
                    <a:pt x="2061" y="168"/>
                    <a:pt x="2003" y="156"/>
                  </a:cubicBezTo>
                  <a:cubicBezTo>
                    <a:pt x="1995" y="154"/>
                    <a:pt x="1987" y="153"/>
                    <a:pt x="1979" y="153"/>
                  </a:cubicBezTo>
                  <a:cubicBezTo>
                    <a:pt x="1896" y="153"/>
                    <a:pt x="1811" y="240"/>
                    <a:pt x="1759" y="375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42;p51">
              <a:extLst>
                <a:ext uri="{FF2B5EF4-FFF2-40B4-BE49-F238E27FC236}">
                  <a16:creationId xmlns:a16="http://schemas.microsoft.com/office/drawing/2014/main" id="{548E0634-4AE7-C112-5241-D557670425CB}"/>
                </a:ext>
              </a:extLst>
            </p:cNvPr>
            <p:cNvSpPr/>
            <p:nvPr/>
          </p:nvSpPr>
          <p:spPr>
            <a:xfrm>
              <a:off x="4467925" y="4437375"/>
              <a:ext cx="3825" cy="2525"/>
            </a:xfrm>
            <a:custGeom>
              <a:avLst/>
              <a:gdLst/>
              <a:ahLst/>
              <a:cxnLst/>
              <a:rect l="l" t="t" r="r" b="b"/>
              <a:pathLst>
                <a:path w="153" h="101" extrusionOk="0">
                  <a:moveTo>
                    <a:pt x="66" y="0"/>
                  </a:moveTo>
                  <a:cubicBezTo>
                    <a:pt x="56" y="0"/>
                    <a:pt x="47" y="4"/>
                    <a:pt x="41" y="13"/>
                  </a:cubicBezTo>
                  <a:cubicBezTo>
                    <a:pt x="1" y="43"/>
                    <a:pt x="46" y="100"/>
                    <a:pt x="84" y="100"/>
                  </a:cubicBezTo>
                  <a:cubicBezTo>
                    <a:pt x="94" y="100"/>
                    <a:pt x="105" y="96"/>
                    <a:pt x="112" y="84"/>
                  </a:cubicBezTo>
                  <a:cubicBezTo>
                    <a:pt x="153" y="58"/>
                    <a:pt x="104" y="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43;p51">
              <a:extLst>
                <a:ext uri="{FF2B5EF4-FFF2-40B4-BE49-F238E27FC236}">
                  <a16:creationId xmlns:a16="http://schemas.microsoft.com/office/drawing/2014/main" id="{D25922AB-4DEA-7E2F-84F8-ACBF87EDC8CF}"/>
                </a:ext>
              </a:extLst>
            </p:cNvPr>
            <p:cNvSpPr/>
            <p:nvPr/>
          </p:nvSpPr>
          <p:spPr>
            <a:xfrm>
              <a:off x="4444625" y="4429150"/>
              <a:ext cx="28675" cy="16850"/>
            </a:xfrm>
            <a:custGeom>
              <a:avLst/>
              <a:gdLst/>
              <a:ahLst/>
              <a:cxnLst/>
              <a:rect l="l" t="t" r="r" b="b"/>
              <a:pathLst>
                <a:path w="1147" h="674" extrusionOk="0">
                  <a:moveTo>
                    <a:pt x="116" y="1"/>
                  </a:moveTo>
                  <a:lnTo>
                    <a:pt x="116" y="1"/>
                  </a:lnTo>
                  <a:cubicBezTo>
                    <a:pt x="26" y="39"/>
                    <a:pt x="0" y="149"/>
                    <a:pt x="65" y="220"/>
                  </a:cubicBezTo>
                  <a:lnTo>
                    <a:pt x="735" y="368"/>
                  </a:lnTo>
                  <a:cubicBezTo>
                    <a:pt x="722" y="529"/>
                    <a:pt x="773" y="651"/>
                    <a:pt x="863" y="671"/>
                  </a:cubicBezTo>
                  <a:cubicBezTo>
                    <a:pt x="871" y="673"/>
                    <a:pt x="879" y="674"/>
                    <a:pt x="887" y="674"/>
                  </a:cubicBezTo>
                  <a:cubicBezTo>
                    <a:pt x="985" y="674"/>
                    <a:pt x="1092" y="533"/>
                    <a:pt x="1134" y="342"/>
                  </a:cubicBezTo>
                  <a:cubicBezTo>
                    <a:pt x="1140" y="323"/>
                    <a:pt x="1147" y="304"/>
                    <a:pt x="1147" y="284"/>
                  </a:cubicBezTo>
                  <a:lnTo>
                    <a:pt x="1147" y="284"/>
                  </a:lnTo>
                  <a:cubicBezTo>
                    <a:pt x="1115" y="387"/>
                    <a:pt x="1063" y="484"/>
                    <a:pt x="999" y="574"/>
                  </a:cubicBezTo>
                  <a:cubicBezTo>
                    <a:pt x="1005" y="561"/>
                    <a:pt x="1005" y="548"/>
                    <a:pt x="1005" y="535"/>
                  </a:cubicBezTo>
                  <a:cubicBezTo>
                    <a:pt x="1018" y="482"/>
                    <a:pt x="968" y="455"/>
                    <a:pt x="918" y="455"/>
                  </a:cubicBezTo>
                  <a:cubicBezTo>
                    <a:pt x="872" y="455"/>
                    <a:pt x="825" y="479"/>
                    <a:pt x="831" y="529"/>
                  </a:cubicBezTo>
                  <a:cubicBezTo>
                    <a:pt x="831" y="555"/>
                    <a:pt x="838" y="581"/>
                    <a:pt x="851" y="600"/>
                  </a:cubicBezTo>
                  <a:cubicBezTo>
                    <a:pt x="760" y="529"/>
                    <a:pt x="786" y="310"/>
                    <a:pt x="786" y="310"/>
                  </a:cubicBezTo>
                  <a:lnTo>
                    <a:pt x="213" y="194"/>
                  </a:lnTo>
                  <a:lnTo>
                    <a:pt x="181" y="188"/>
                  </a:lnTo>
                  <a:cubicBezTo>
                    <a:pt x="52" y="149"/>
                    <a:pt x="116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44;p51">
              <a:extLst>
                <a:ext uri="{FF2B5EF4-FFF2-40B4-BE49-F238E27FC236}">
                  <a16:creationId xmlns:a16="http://schemas.microsoft.com/office/drawing/2014/main" id="{53A0861B-359F-865B-893C-D98460CCAD0F}"/>
                </a:ext>
              </a:extLst>
            </p:cNvPr>
            <p:cNvSpPr/>
            <p:nvPr/>
          </p:nvSpPr>
          <p:spPr>
            <a:xfrm>
              <a:off x="4464100" y="4427150"/>
              <a:ext cx="9050" cy="5575"/>
            </a:xfrm>
            <a:custGeom>
              <a:avLst/>
              <a:gdLst/>
              <a:ahLst/>
              <a:cxnLst/>
              <a:rect l="l" t="t" r="r" b="b"/>
              <a:pathLst>
                <a:path w="362" h="223" extrusionOk="0">
                  <a:moveTo>
                    <a:pt x="221" y="1"/>
                  </a:moveTo>
                  <a:cubicBezTo>
                    <a:pt x="138" y="1"/>
                    <a:pt x="53" y="88"/>
                    <a:pt x="1" y="223"/>
                  </a:cubicBezTo>
                  <a:cubicBezTo>
                    <a:pt x="12" y="206"/>
                    <a:pt x="116" y="37"/>
                    <a:pt x="220" y="37"/>
                  </a:cubicBezTo>
                  <a:cubicBezTo>
                    <a:pt x="235" y="37"/>
                    <a:pt x="250" y="40"/>
                    <a:pt x="265" y="49"/>
                  </a:cubicBezTo>
                  <a:cubicBezTo>
                    <a:pt x="310" y="74"/>
                    <a:pt x="342" y="119"/>
                    <a:pt x="361" y="171"/>
                  </a:cubicBezTo>
                  <a:cubicBezTo>
                    <a:pt x="342" y="81"/>
                    <a:pt x="303" y="16"/>
                    <a:pt x="245" y="4"/>
                  </a:cubicBezTo>
                  <a:cubicBezTo>
                    <a:pt x="237" y="2"/>
                    <a:pt x="229" y="1"/>
                    <a:pt x="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45;p51">
              <a:extLst>
                <a:ext uri="{FF2B5EF4-FFF2-40B4-BE49-F238E27FC236}">
                  <a16:creationId xmlns:a16="http://schemas.microsoft.com/office/drawing/2014/main" id="{83D64521-4F56-2FA0-C651-EF36032F8647}"/>
                </a:ext>
              </a:extLst>
            </p:cNvPr>
            <p:cNvSpPr/>
            <p:nvPr/>
          </p:nvSpPr>
          <p:spPr>
            <a:xfrm>
              <a:off x="4410325" y="4348150"/>
              <a:ext cx="48325" cy="41100"/>
            </a:xfrm>
            <a:custGeom>
              <a:avLst/>
              <a:gdLst/>
              <a:ahLst/>
              <a:cxnLst/>
              <a:rect l="l" t="t" r="r" b="b"/>
              <a:pathLst>
                <a:path w="1933" h="1644" extrusionOk="0">
                  <a:moveTo>
                    <a:pt x="1424" y="1"/>
                  </a:moveTo>
                  <a:cubicBezTo>
                    <a:pt x="1390" y="1"/>
                    <a:pt x="1357" y="9"/>
                    <a:pt x="1327" y="27"/>
                  </a:cubicBezTo>
                  <a:cubicBezTo>
                    <a:pt x="1263" y="85"/>
                    <a:pt x="1276" y="220"/>
                    <a:pt x="1353" y="355"/>
                  </a:cubicBezTo>
                  <a:lnTo>
                    <a:pt x="0" y="1469"/>
                  </a:lnTo>
                  <a:lnTo>
                    <a:pt x="148" y="1643"/>
                  </a:lnTo>
                  <a:lnTo>
                    <a:pt x="966" y="967"/>
                  </a:lnTo>
                  <a:lnTo>
                    <a:pt x="902" y="948"/>
                  </a:lnTo>
                  <a:lnTo>
                    <a:pt x="915" y="935"/>
                  </a:lnTo>
                  <a:lnTo>
                    <a:pt x="1482" y="452"/>
                  </a:lnTo>
                  <a:cubicBezTo>
                    <a:pt x="1482" y="452"/>
                    <a:pt x="1619" y="584"/>
                    <a:pt x="1726" y="584"/>
                  </a:cubicBezTo>
                  <a:cubicBezTo>
                    <a:pt x="1742" y="584"/>
                    <a:pt x="1757" y="581"/>
                    <a:pt x="1772" y="574"/>
                  </a:cubicBezTo>
                  <a:cubicBezTo>
                    <a:pt x="1933" y="490"/>
                    <a:pt x="1694" y="168"/>
                    <a:pt x="1688" y="155"/>
                  </a:cubicBezTo>
                  <a:cubicBezTo>
                    <a:pt x="1656" y="123"/>
                    <a:pt x="1623" y="91"/>
                    <a:pt x="1585" y="65"/>
                  </a:cubicBezTo>
                  <a:cubicBezTo>
                    <a:pt x="1566" y="59"/>
                    <a:pt x="1553" y="46"/>
                    <a:pt x="1533" y="33"/>
                  </a:cubicBezTo>
                  <a:cubicBezTo>
                    <a:pt x="1502" y="12"/>
                    <a:pt x="1463" y="1"/>
                    <a:pt x="14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46;p51">
              <a:extLst>
                <a:ext uri="{FF2B5EF4-FFF2-40B4-BE49-F238E27FC236}">
                  <a16:creationId xmlns:a16="http://schemas.microsoft.com/office/drawing/2014/main" id="{B035C3B6-75ED-DA37-DB5B-B6E6B7B49EF3}"/>
                </a:ext>
              </a:extLst>
            </p:cNvPr>
            <p:cNvSpPr/>
            <p:nvPr/>
          </p:nvSpPr>
          <p:spPr>
            <a:xfrm>
              <a:off x="4450425" y="4354600"/>
              <a:ext cx="3225" cy="3075"/>
            </a:xfrm>
            <a:custGeom>
              <a:avLst/>
              <a:gdLst/>
              <a:ahLst/>
              <a:cxnLst/>
              <a:rect l="l" t="t" r="r" b="b"/>
              <a:pathLst>
                <a:path w="129" h="123" extrusionOk="0">
                  <a:moveTo>
                    <a:pt x="65" y="0"/>
                  </a:moveTo>
                  <a:cubicBezTo>
                    <a:pt x="0" y="20"/>
                    <a:pt x="13" y="116"/>
                    <a:pt x="84" y="123"/>
                  </a:cubicBezTo>
                  <a:cubicBezTo>
                    <a:pt x="110" y="116"/>
                    <a:pt x="129" y="84"/>
                    <a:pt x="123" y="52"/>
                  </a:cubicBezTo>
                  <a:cubicBezTo>
                    <a:pt x="123" y="26"/>
                    <a:pt x="97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47;p51">
              <a:extLst>
                <a:ext uri="{FF2B5EF4-FFF2-40B4-BE49-F238E27FC236}">
                  <a16:creationId xmlns:a16="http://schemas.microsoft.com/office/drawing/2014/main" id="{E7FAE911-740E-7610-8BD9-297752B9046A}"/>
                </a:ext>
              </a:extLst>
            </p:cNvPr>
            <p:cNvSpPr/>
            <p:nvPr/>
          </p:nvSpPr>
          <p:spPr>
            <a:xfrm>
              <a:off x="4430450" y="4352025"/>
              <a:ext cx="27400" cy="20325"/>
            </a:xfrm>
            <a:custGeom>
              <a:avLst/>
              <a:gdLst/>
              <a:ahLst/>
              <a:cxnLst/>
              <a:rect l="l" t="t" r="r" b="b"/>
              <a:pathLst>
                <a:path w="1096" h="813" extrusionOk="0">
                  <a:moveTo>
                    <a:pt x="883" y="0"/>
                  </a:moveTo>
                  <a:cubicBezTo>
                    <a:pt x="947" y="84"/>
                    <a:pt x="992" y="187"/>
                    <a:pt x="1018" y="290"/>
                  </a:cubicBezTo>
                  <a:cubicBezTo>
                    <a:pt x="1012" y="277"/>
                    <a:pt x="1005" y="271"/>
                    <a:pt x="992" y="265"/>
                  </a:cubicBezTo>
                  <a:cubicBezTo>
                    <a:pt x="973" y="245"/>
                    <a:pt x="949" y="236"/>
                    <a:pt x="925" y="236"/>
                  </a:cubicBezTo>
                  <a:cubicBezTo>
                    <a:pt x="901" y="236"/>
                    <a:pt x="876" y="245"/>
                    <a:pt x="857" y="265"/>
                  </a:cubicBezTo>
                  <a:cubicBezTo>
                    <a:pt x="831" y="303"/>
                    <a:pt x="838" y="361"/>
                    <a:pt x="883" y="393"/>
                  </a:cubicBezTo>
                  <a:cubicBezTo>
                    <a:pt x="902" y="413"/>
                    <a:pt x="922" y="419"/>
                    <a:pt x="947" y="426"/>
                  </a:cubicBezTo>
                  <a:cubicBezTo>
                    <a:pt x="937" y="428"/>
                    <a:pt x="927" y="430"/>
                    <a:pt x="916" y="430"/>
                  </a:cubicBezTo>
                  <a:cubicBezTo>
                    <a:pt x="810" y="430"/>
                    <a:pt x="677" y="297"/>
                    <a:pt x="677" y="297"/>
                  </a:cubicBezTo>
                  <a:lnTo>
                    <a:pt x="232" y="670"/>
                  </a:lnTo>
                  <a:lnTo>
                    <a:pt x="207" y="696"/>
                  </a:lnTo>
                  <a:cubicBezTo>
                    <a:pt x="184" y="713"/>
                    <a:pt x="163" y="719"/>
                    <a:pt x="144" y="719"/>
                  </a:cubicBezTo>
                  <a:cubicBezTo>
                    <a:pt x="71" y="719"/>
                    <a:pt x="20" y="632"/>
                    <a:pt x="20" y="632"/>
                  </a:cubicBezTo>
                  <a:lnTo>
                    <a:pt x="20" y="632"/>
                  </a:lnTo>
                  <a:cubicBezTo>
                    <a:pt x="0" y="722"/>
                    <a:pt x="71" y="812"/>
                    <a:pt x="161" y="812"/>
                  </a:cubicBezTo>
                  <a:lnTo>
                    <a:pt x="696" y="374"/>
                  </a:lnTo>
                  <a:cubicBezTo>
                    <a:pt x="775" y="444"/>
                    <a:pt x="861" y="485"/>
                    <a:pt x="929" y="485"/>
                  </a:cubicBezTo>
                  <a:cubicBezTo>
                    <a:pt x="961" y="485"/>
                    <a:pt x="989" y="476"/>
                    <a:pt x="1012" y="458"/>
                  </a:cubicBezTo>
                  <a:cubicBezTo>
                    <a:pt x="1095" y="393"/>
                    <a:pt x="1057" y="200"/>
                    <a:pt x="922" y="39"/>
                  </a:cubicBezTo>
                  <a:cubicBezTo>
                    <a:pt x="909" y="26"/>
                    <a:pt x="896" y="13"/>
                    <a:pt x="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48;p51">
              <a:extLst>
                <a:ext uri="{FF2B5EF4-FFF2-40B4-BE49-F238E27FC236}">
                  <a16:creationId xmlns:a16="http://schemas.microsoft.com/office/drawing/2014/main" id="{C8D66828-770B-27C4-5391-0C76A58EFAB9}"/>
                </a:ext>
              </a:extLst>
            </p:cNvPr>
            <p:cNvSpPr/>
            <p:nvPr/>
          </p:nvSpPr>
          <p:spPr>
            <a:xfrm>
              <a:off x="4441550" y="4348150"/>
              <a:ext cx="7125" cy="8900"/>
            </a:xfrm>
            <a:custGeom>
              <a:avLst/>
              <a:gdLst/>
              <a:ahLst/>
              <a:cxnLst/>
              <a:rect l="l" t="t" r="r" b="b"/>
              <a:pathLst>
                <a:path w="285" h="356" extrusionOk="0">
                  <a:moveTo>
                    <a:pt x="172" y="1"/>
                  </a:moveTo>
                  <a:cubicBezTo>
                    <a:pt x="140" y="1"/>
                    <a:pt x="108" y="9"/>
                    <a:pt x="78" y="27"/>
                  </a:cubicBezTo>
                  <a:cubicBezTo>
                    <a:pt x="14" y="85"/>
                    <a:pt x="27" y="213"/>
                    <a:pt x="104" y="355"/>
                  </a:cubicBezTo>
                  <a:cubicBezTo>
                    <a:pt x="97" y="329"/>
                    <a:pt x="1" y="85"/>
                    <a:pt x="130" y="39"/>
                  </a:cubicBezTo>
                  <a:cubicBezTo>
                    <a:pt x="156" y="28"/>
                    <a:pt x="186" y="21"/>
                    <a:pt x="218" y="21"/>
                  </a:cubicBezTo>
                  <a:cubicBezTo>
                    <a:pt x="240" y="21"/>
                    <a:pt x="263" y="25"/>
                    <a:pt x="284" y="33"/>
                  </a:cubicBezTo>
                  <a:cubicBezTo>
                    <a:pt x="249" y="12"/>
                    <a:pt x="211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49;p51">
              <a:extLst>
                <a:ext uri="{FF2B5EF4-FFF2-40B4-BE49-F238E27FC236}">
                  <a16:creationId xmlns:a16="http://schemas.microsoft.com/office/drawing/2014/main" id="{231E0319-85D3-2F19-5EBD-AE07F034415C}"/>
                </a:ext>
              </a:extLst>
            </p:cNvPr>
            <p:cNvSpPr/>
            <p:nvPr/>
          </p:nvSpPr>
          <p:spPr>
            <a:xfrm>
              <a:off x="4304200" y="4418375"/>
              <a:ext cx="66850" cy="39700"/>
            </a:xfrm>
            <a:custGeom>
              <a:avLst/>
              <a:gdLst/>
              <a:ahLst/>
              <a:cxnLst/>
              <a:rect l="l" t="t" r="r" b="b"/>
              <a:pathLst>
                <a:path w="2674" h="1588" extrusionOk="0">
                  <a:moveTo>
                    <a:pt x="2558" y="0"/>
                  </a:moveTo>
                  <a:lnTo>
                    <a:pt x="1327" y="548"/>
                  </a:lnTo>
                  <a:lnTo>
                    <a:pt x="1398" y="599"/>
                  </a:lnTo>
                  <a:lnTo>
                    <a:pt x="1385" y="606"/>
                  </a:lnTo>
                  <a:lnTo>
                    <a:pt x="529" y="1005"/>
                  </a:lnTo>
                  <a:cubicBezTo>
                    <a:pt x="529" y="1005"/>
                    <a:pt x="382" y="759"/>
                    <a:pt x="245" y="759"/>
                  </a:cubicBezTo>
                  <a:cubicBezTo>
                    <a:pt x="239" y="759"/>
                    <a:pt x="232" y="759"/>
                    <a:pt x="226" y="760"/>
                  </a:cubicBezTo>
                  <a:cubicBezTo>
                    <a:pt x="0" y="805"/>
                    <a:pt x="181" y="1276"/>
                    <a:pt x="181" y="1295"/>
                  </a:cubicBezTo>
                  <a:cubicBezTo>
                    <a:pt x="207" y="1346"/>
                    <a:pt x="239" y="1392"/>
                    <a:pt x="277" y="1437"/>
                  </a:cubicBezTo>
                  <a:cubicBezTo>
                    <a:pt x="297" y="1456"/>
                    <a:pt x="316" y="1475"/>
                    <a:pt x="335" y="1495"/>
                  </a:cubicBezTo>
                  <a:cubicBezTo>
                    <a:pt x="398" y="1558"/>
                    <a:pt x="465" y="1588"/>
                    <a:pt x="522" y="1588"/>
                  </a:cubicBezTo>
                  <a:cubicBezTo>
                    <a:pt x="540" y="1588"/>
                    <a:pt x="558" y="1585"/>
                    <a:pt x="574" y="1578"/>
                  </a:cubicBezTo>
                  <a:cubicBezTo>
                    <a:pt x="677" y="1533"/>
                    <a:pt x="703" y="1359"/>
                    <a:pt x="657" y="1173"/>
                  </a:cubicBezTo>
                  <a:lnTo>
                    <a:pt x="2674" y="264"/>
                  </a:lnTo>
                  <a:lnTo>
                    <a:pt x="25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50;p51">
              <a:extLst>
                <a:ext uri="{FF2B5EF4-FFF2-40B4-BE49-F238E27FC236}">
                  <a16:creationId xmlns:a16="http://schemas.microsoft.com/office/drawing/2014/main" id="{3D8F59D9-718D-C960-8D73-ED96739D2452}"/>
                </a:ext>
              </a:extLst>
            </p:cNvPr>
            <p:cNvSpPr/>
            <p:nvPr/>
          </p:nvSpPr>
          <p:spPr>
            <a:xfrm>
              <a:off x="4308700" y="4444450"/>
              <a:ext cx="3700" cy="3275"/>
            </a:xfrm>
            <a:custGeom>
              <a:avLst/>
              <a:gdLst/>
              <a:ahLst/>
              <a:cxnLst/>
              <a:rect l="l" t="t" r="r" b="b"/>
              <a:pathLst>
                <a:path w="148" h="131" extrusionOk="0">
                  <a:moveTo>
                    <a:pt x="67" y="0"/>
                  </a:moveTo>
                  <a:cubicBezTo>
                    <a:pt x="40" y="0"/>
                    <a:pt x="14" y="17"/>
                    <a:pt x="7" y="46"/>
                  </a:cubicBezTo>
                  <a:cubicBezTo>
                    <a:pt x="1" y="84"/>
                    <a:pt x="27" y="117"/>
                    <a:pt x="59" y="130"/>
                  </a:cubicBezTo>
                  <a:cubicBezTo>
                    <a:pt x="62" y="130"/>
                    <a:pt x="65" y="130"/>
                    <a:pt x="68" y="130"/>
                  </a:cubicBezTo>
                  <a:cubicBezTo>
                    <a:pt x="120" y="130"/>
                    <a:pt x="148" y="76"/>
                    <a:pt x="123" y="33"/>
                  </a:cubicBezTo>
                  <a:cubicBezTo>
                    <a:pt x="109" y="10"/>
                    <a:pt x="88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51;p51">
              <a:extLst>
                <a:ext uri="{FF2B5EF4-FFF2-40B4-BE49-F238E27FC236}">
                  <a16:creationId xmlns:a16="http://schemas.microsoft.com/office/drawing/2014/main" id="{EFB29BFE-EC06-109C-04E6-A3E66665B218}"/>
                </a:ext>
              </a:extLst>
            </p:cNvPr>
            <p:cNvSpPr/>
            <p:nvPr/>
          </p:nvSpPr>
          <p:spPr>
            <a:xfrm>
              <a:off x="4305175" y="4432050"/>
              <a:ext cx="36575" cy="18875"/>
            </a:xfrm>
            <a:custGeom>
              <a:avLst/>
              <a:gdLst/>
              <a:ahLst/>
              <a:cxnLst/>
              <a:rect l="l" t="t" r="r" b="b"/>
              <a:pathLst>
                <a:path w="1463" h="755" extrusionOk="0">
                  <a:moveTo>
                    <a:pt x="1288" y="1"/>
                  </a:moveTo>
                  <a:lnTo>
                    <a:pt x="503" y="355"/>
                  </a:lnTo>
                  <a:cubicBezTo>
                    <a:pt x="414" y="219"/>
                    <a:pt x="300" y="134"/>
                    <a:pt x="205" y="134"/>
                  </a:cubicBezTo>
                  <a:cubicBezTo>
                    <a:pt x="183" y="134"/>
                    <a:pt x="161" y="139"/>
                    <a:pt x="142" y="149"/>
                  </a:cubicBezTo>
                  <a:cubicBezTo>
                    <a:pt x="19" y="213"/>
                    <a:pt x="0" y="452"/>
                    <a:pt x="110" y="696"/>
                  </a:cubicBezTo>
                  <a:cubicBezTo>
                    <a:pt x="122" y="715"/>
                    <a:pt x="134" y="733"/>
                    <a:pt x="141" y="752"/>
                  </a:cubicBezTo>
                  <a:lnTo>
                    <a:pt x="141" y="752"/>
                  </a:lnTo>
                  <a:cubicBezTo>
                    <a:pt x="96" y="624"/>
                    <a:pt x="77" y="489"/>
                    <a:pt x="77" y="355"/>
                  </a:cubicBezTo>
                  <a:lnTo>
                    <a:pt x="77" y="355"/>
                  </a:lnTo>
                  <a:cubicBezTo>
                    <a:pt x="84" y="368"/>
                    <a:pt x="90" y="381"/>
                    <a:pt x="97" y="394"/>
                  </a:cubicBezTo>
                  <a:cubicBezTo>
                    <a:pt x="110" y="424"/>
                    <a:pt x="135" y="436"/>
                    <a:pt x="163" y="436"/>
                  </a:cubicBezTo>
                  <a:cubicBezTo>
                    <a:pt x="242" y="436"/>
                    <a:pt x="344" y="338"/>
                    <a:pt x="277" y="271"/>
                  </a:cubicBezTo>
                  <a:cubicBezTo>
                    <a:pt x="258" y="246"/>
                    <a:pt x="232" y="226"/>
                    <a:pt x="206" y="213"/>
                  </a:cubicBezTo>
                  <a:cubicBezTo>
                    <a:pt x="348" y="213"/>
                    <a:pt x="490" y="458"/>
                    <a:pt x="490" y="458"/>
                  </a:cubicBezTo>
                  <a:lnTo>
                    <a:pt x="1160" y="149"/>
                  </a:lnTo>
                  <a:lnTo>
                    <a:pt x="1192" y="130"/>
                  </a:lnTo>
                  <a:cubicBezTo>
                    <a:pt x="1213" y="122"/>
                    <a:pt x="1232" y="119"/>
                    <a:pt x="1249" y="119"/>
                  </a:cubicBezTo>
                  <a:cubicBezTo>
                    <a:pt x="1364" y="119"/>
                    <a:pt x="1398" y="265"/>
                    <a:pt x="1398" y="265"/>
                  </a:cubicBezTo>
                  <a:cubicBezTo>
                    <a:pt x="1462" y="162"/>
                    <a:pt x="1404" y="33"/>
                    <a:pt x="1288" y="1"/>
                  </a:cubicBezTo>
                  <a:close/>
                  <a:moveTo>
                    <a:pt x="141" y="752"/>
                  </a:moveTo>
                  <a:lnTo>
                    <a:pt x="141" y="752"/>
                  </a:lnTo>
                  <a:cubicBezTo>
                    <a:pt x="141" y="753"/>
                    <a:pt x="141" y="754"/>
                    <a:pt x="142" y="754"/>
                  </a:cubicBezTo>
                  <a:cubicBezTo>
                    <a:pt x="141" y="754"/>
                    <a:pt x="141" y="753"/>
                    <a:pt x="141" y="7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52;p51">
              <a:extLst>
                <a:ext uri="{FF2B5EF4-FFF2-40B4-BE49-F238E27FC236}">
                  <a16:creationId xmlns:a16="http://schemas.microsoft.com/office/drawing/2014/main" id="{1445F9D7-A458-65D5-827D-717A41627F36}"/>
                </a:ext>
              </a:extLst>
            </p:cNvPr>
            <p:cNvSpPr/>
            <p:nvPr/>
          </p:nvSpPr>
          <p:spPr>
            <a:xfrm>
              <a:off x="4312575" y="4447525"/>
              <a:ext cx="9350" cy="10475"/>
            </a:xfrm>
            <a:custGeom>
              <a:avLst/>
              <a:gdLst/>
              <a:ahLst/>
              <a:cxnLst/>
              <a:rect l="l" t="t" r="r" b="b"/>
              <a:pathLst>
                <a:path w="374" h="419" extrusionOk="0">
                  <a:moveTo>
                    <a:pt x="322" y="0"/>
                  </a:moveTo>
                  <a:cubicBezTo>
                    <a:pt x="322" y="32"/>
                    <a:pt x="361" y="361"/>
                    <a:pt x="187" y="374"/>
                  </a:cubicBezTo>
                  <a:cubicBezTo>
                    <a:pt x="177" y="375"/>
                    <a:pt x="166" y="375"/>
                    <a:pt x="155" y="375"/>
                  </a:cubicBezTo>
                  <a:cubicBezTo>
                    <a:pt x="100" y="375"/>
                    <a:pt x="44" y="361"/>
                    <a:pt x="0" y="329"/>
                  </a:cubicBezTo>
                  <a:lnTo>
                    <a:pt x="0" y="329"/>
                  </a:lnTo>
                  <a:cubicBezTo>
                    <a:pt x="62" y="386"/>
                    <a:pt x="128" y="418"/>
                    <a:pt x="184" y="418"/>
                  </a:cubicBezTo>
                  <a:cubicBezTo>
                    <a:pt x="203" y="418"/>
                    <a:pt x="222" y="414"/>
                    <a:pt x="239" y="406"/>
                  </a:cubicBezTo>
                  <a:cubicBezTo>
                    <a:pt x="342" y="361"/>
                    <a:pt x="374" y="193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53;p51">
              <a:extLst>
                <a:ext uri="{FF2B5EF4-FFF2-40B4-BE49-F238E27FC236}">
                  <a16:creationId xmlns:a16="http://schemas.microsoft.com/office/drawing/2014/main" id="{16A9D47E-E3A1-D1B9-FA22-679E6E5AFF68}"/>
                </a:ext>
              </a:extLst>
            </p:cNvPr>
            <p:cNvSpPr/>
            <p:nvPr/>
          </p:nvSpPr>
          <p:spPr>
            <a:xfrm>
              <a:off x="4345575" y="4401950"/>
              <a:ext cx="49800" cy="102950"/>
            </a:xfrm>
            <a:custGeom>
              <a:avLst/>
              <a:gdLst/>
              <a:ahLst/>
              <a:cxnLst/>
              <a:rect l="l" t="t" r="r" b="b"/>
              <a:pathLst>
                <a:path w="1992" h="4118" extrusionOk="0">
                  <a:moveTo>
                    <a:pt x="1560" y="0"/>
                  </a:moveTo>
                  <a:lnTo>
                    <a:pt x="639" y="3318"/>
                  </a:lnTo>
                  <a:cubicBezTo>
                    <a:pt x="595" y="3313"/>
                    <a:pt x="552" y="3311"/>
                    <a:pt x="511" y="3311"/>
                  </a:cubicBezTo>
                  <a:cubicBezTo>
                    <a:pt x="262" y="3311"/>
                    <a:pt x="72" y="3393"/>
                    <a:pt x="33" y="3537"/>
                  </a:cubicBezTo>
                  <a:cubicBezTo>
                    <a:pt x="1" y="3652"/>
                    <a:pt x="72" y="3781"/>
                    <a:pt x="207" y="3891"/>
                  </a:cubicBezTo>
                  <a:cubicBezTo>
                    <a:pt x="239" y="3917"/>
                    <a:pt x="271" y="3942"/>
                    <a:pt x="310" y="3962"/>
                  </a:cubicBezTo>
                  <a:cubicBezTo>
                    <a:pt x="387" y="4007"/>
                    <a:pt x="465" y="4045"/>
                    <a:pt x="548" y="4078"/>
                  </a:cubicBezTo>
                  <a:cubicBezTo>
                    <a:pt x="564" y="4078"/>
                    <a:pt x="755" y="4117"/>
                    <a:pt x="948" y="4117"/>
                  </a:cubicBezTo>
                  <a:cubicBezTo>
                    <a:pt x="1152" y="4117"/>
                    <a:pt x="1360" y="4073"/>
                    <a:pt x="1366" y="3891"/>
                  </a:cubicBezTo>
                  <a:cubicBezTo>
                    <a:pt x="1373" y="3652"/>
                    <a:pt x="922" y="3472"/>
                    <a:pt x="922" y="3472"/>
                  </a:cubicBezTo>
                  <a:lnTo>
                    <a:pt x="1328" y="2068"/>
                  </a:lnTo>
                  <a:lnTo>
                    <a:pt x="1341" y="2042"/>
                  </a:lnTo>
                  <a:lnTo>
                    <a:pt x="1431" y="2145"/>
                  </a:lnTo>
                  <a:lnTo>
                    <a:pt x="1991" y="12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54;p51">
              <a:extLst>
                <a:ext uri="{FF2B5EF4-FFF2-40B4-BE49-F238E27FC236}">
                  <a16:creationId xmlns:a16="http://schemas.microsoft.com/office/drawing/2014/main" id="{BFA86AA8-8E29-E822-8F17-334953FE0A5C}"/>
                </a:ext>
              </a:extLst>
            </p:cNvPr>
            <p:cNvSpPr/>
            <p:nvPr/>
          </p:nvSpPr>
          <p:spPr>
            <a:xfrm>
              <a:off x="4363250" y="4497725"/>
              <a:ext cx="5875" cy="4900"/>
            </a:xfrm>
            <a:custGeom>
              <a:avLst/>
              <a:gdLst/>
              <a:ahLst/>
              <a:cxnLst/>
              <a:rect l="l" t="t" r="r" b="b"/>
              <a:pathLst>
                <a:path w="235" h="196" extrusionOk="0">
                  <a:moveTo>
                    <a:pt x="118" y="0"/>
                  </a:moveTo>
                  <a:cubicBezTo>
                    <a:pt x="55" y="0"/>
                    <a:pt x="0" y="61"/>
                    <a:pt x="22" y="131"/>
                  </a:cubicBezTo>
                  <a:cubicBezTo>
                    <a:pt x="37" y="171"/>
                    <a:pt x="79" y="195"/>
                    <a:pt x="121" y="195"/>
                  </a:cubicBezTo>
                  <a:cubicBezTo>
                    <a:pt x="133" y="195"/>
                    <a:pt x="145" y="193"/>
                    <a:pt x="157" y="189"/>
                  </a:cubicBezTo>
                  <a:cubicBezTo>
                    <a:pt x="234" y="150"/>
                    <a:pt x="234" y="40"/>
                    <a:pt x="157" y="8"/>
                  </a:cubicBezTo>
                  <a:cubicBezTo>
                    <a:pt x="144" y="3"/>
                    <a:pt x="131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55;p51">
              <a:extLst>
                <a:ext uri="{FF2B5EF4-FFF2-40B4-BE49-F238E27FC236}">
                  <a16:creationId xmlns:a16="http://schemas.microsoft.com/office/drawing/2014/main" id="{2197133E-A5D5-6110-34FA-682E34EB672A}"/>
                </a:ext>
              </a:extLst>
            </p:cNvPr>
            <p:cNvSpPr/>
            <p:nvPr/>
          </p:nvSpPr>
          <p:spPr>
            <a:xfrm>
              <a:off x="4359425" y="4451150"/>
              <a:ext cx="24350" cy="54800"/>
            </a:xfrm>
            <a:custGeom>
              <a:avLst/>
              <a:gdLst/>
              <a:ahLst/>
              <a:cxnLst/>
              <a:rect l="l" t="t" r="r" b="b"/>
              <a:pathLst>
                <a:path w="974" h="2192" extrusionOk="0">
                  <a:moveTo>
                    <a:pt x="634" y="0"/>
                  </a:moveTo>
                  <a:cubicBezTo>
                    <a:pt x="581" y="0"/>
                    <a:pt x="518" y="17"/>
                    <a:pt x="445" y="61"/>
                  </a:cubicBezTo>
                  <a:cubicBezTo>
                    <a:pt x="445" y="61"/>
                    <a:pt x="761" y="87"/>
                    <a:pt x="703" y="345"/>
                  </a:cubicBezTo>
                  <a:lnTo>
                    <a:pt x="690" y="409"/>
                  </a:lnTo>
                  <a:lnTo>
                    <a:pt x="368" y="1504"/>
                  </a:lnTo>
                  <a:cubicBezTo>
                    <a:pt x="368" y="1504"/>
                    <a:pt x="774" y="1665"/>
                    <a:pt x="806" y="1891"/>
                  </a:cubicBezTo>
                  <a:cubicBezTo>
                    <a:pt x="787" y="1845"/>
                    <a:pt x="748" y="1807"/>
                    <a:pt x="703" y="1788"/>
                  </a:cubicBezTo>
                  <a:cubicBezTo>
                    <a:pt x="681" y="1772"/>
                    <a:pt x="660" y="1765"/>
                    <a:pt x="639" y="1765"/>
                  </a:cubicBezTo>
                  <a:cubicBezTo>
                    <a:pt x="500" y="1765"/>
                    <a:pt x="387" y="2052"/>
                    <a:pt x="555" y="2097"/>
                  </a:cubicBezTo>
                  <a:cubicBezTo>
                    <a:pt x="581" y="2103"/>
                    <a:pt x="600" y="2110"/>
                    <a:pt x="626" y="2116"/>
                  </a:cubicBezTo>
                  <a:cubicBezTo>
                    <a:pt x="553" y="2136"/>
                    <a:pt x="467" y="2143"/>
                    <a:pt x="382" y="2143"/>
                  </a:cubicBezTo>
                  <a:cubicBezTo>
                    <a:pt x="195" y="2143"/>
                    <a:pt x="14" y="2110"/>
                    <a:pt x="1" y="2110"/>
                  </a:cubicBezTo>
                  <a:cubicBezTo>
                    <a:pt x="33" y="2122"/>
                    <a:pt x="65" y="2129"/>
                    <a:pt x="97" y="2142"/>
                  </a:cubicBezTo>
                  <a:cubicBezTo>
                    <a:pt x="222" y="2175"/>
                    <a:pt x="344" y="2192"/>
                    <a:pt x="453" y="2192"/>
                  </a:cubicBezTo>
                  <a:cubicBezTo>
                    <a:pt x="700" y="2192"/>
                    <a:pt x="888" y="2111"/>
                    <a:pt x="928" y="1968"/>
                  </a:cubicBezTo>
                  <a:cubicBezTo>
                    <a:pt x="973" y="1800"/>
                    <a:pt x="800" y="1601"/>
                    <a:pt x="516" y="1472"/>
                  </a:cubicBezTo>
                  <a:lnTo>
                    <a:pt x="877" y="177"/>
                  </a:lnTo>
                  <a:cubicBezTo>
                    <a:pt x="877" y="177"/>
                    <a:pt x="805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56;p51">
              <a:extLst>
                <a:ext uri="{FF2B5EF4-FFF2-40B4-BE49-F238E27FC236}">
                  <a16:creationId xmlns:a16="http://schemas.microsoft.com/office/drawing/2014/main" id="{18543216-9B06-F245-52CA-A0803B8D0793}"/>
                </a:ext>
              </a:extLst>
            </p:cNvPr>
            <p:cNvSpPr/>
            <p:nvPr/>
          </p:nvSpPr>
          <p:spPr>
            <a:xfrm>
              <a:off x="4345575" y="4484700"/>
              <a:ext cx="15975" cy="14525"/>
            </a:xfrm>
            <a:custGeom>
              <a:avLst/>
              <a:gdLst/>
              <a:ahLst/>
              <a:cxnLst/>
              <a:rect l="l" t="t" r="r" b="b"/>
              <a:pathLst>
                <a:path w="639" h="581" extrusionOk="0">
                  <a:moveTo>
                    <a:pt x="511" y="1"/>
                  </a:moveTo>
                  <a:cubicBezTo>
                    <a:pt x="262" y="1"/>
                    <a:pt x="72" y="83"/>
                    <a:pt x="33" y="227"/>
                  </a:cubicBezTo>
                  <a:cubicBezTo>
                    <a:pt x="1" y="342"/>
                    <a:pt x="72" y="471"/>
                    <a:pt x="213" y="581"/>
                  </a:cubicBezTo>
                  <a:cubicBezTo>
                    <a:pt x="143" y="503"/>
                    <a:pt x="104" y="407"/>
                    <a:pt x="97" y="304"/>
                  </a:cubicBezTo>
                  <a:cubicBezTo>
                    <a:pt x="78" y="33"/>
                    <a:pt x="593" y="8"/>
                    <a:pt x="639" y="8"/>
                  </a:cubicBezTo>
                  <a:cubicBezTo>
                    <a:pt x="595" y="3"/>
                    <a:pt x="55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57;p51">
              <a:extLst>
                <a:ext uri="{FF2B5EF4-FFF2-40B4-BE49-F238E27FC236}">
                  <a16:creationId xmlns:a16="http://schemas.microsoft.com/office/drawing/2014/main" id="{0A62C004-5F4A-8E98-FBAD-1BF342F77DD0}"/>
                </a:ext>
              </a:extLst>
            </p:cNvPr>
            <p:cNvSpPr/>
            <p:nvPr/>
          </p:nvSpPr>
          <p:spPr>
            <a:xfrm>
              <a:off x="4315950" y="4342225"/>
              <a:ext cx="67825" cy="49275"/>
            </a:xfrm>
            <a:custGeom>
              <a:avLst/>
              <a:gdLst/>
              <a:ahLst/>
              <a:cxnLst/>
              <a:rect l="l" t="t" r="r" b="b"/>
              <a:pathLst>
                <a:path w="2713" h="1971" extrusionOk="0">
                  <a:moveTo>
                    <a:pt x="637" y="1"/>
                  </a:moveTo>
                  <a:cubicBezTo>
                    <a:pt x="582" y="1"/>
                    <a:pt x="519" y="23"/>
                    <a:pt x="458" y="64"/>
                  </a:cubicBezTo>
                  <a:cubicBezTo>
                    <a:pt x="432" y="83"/>
                    <a:pt x="413" y="96"/>
                    <a:pt x="394" y="115"/>
                  </a:cubicBezTo>
                  <a:cubicBezTo>
                    <a:pt x="348" y="154"/>
                    <a:pt x="303" y="199"/>
                    <a:pt x="271" y="251"/>
                  </a:cubicBezTo>
                  <a:cubicBezTo>
                    <a:pt x="265" y="264"/>
                    <a:pt x="1" y="734"/>
                    <a:pt x="226" y="811"/>
                  </a:cubicBezTo>
                  <a:cubicBezTo>
                    <a:pt x="241" y="817"/>
                    <a:pt x="257" y="819"/>
                    <a:pt x="273" y="819"/>
                  </a:cubicBezTo>
                  <a:cubicBezTo>
                    <a:pt x="419" y="819"/>
                    <a:pt x="587" y="605"/>
                    <a:pt x="587" y="605"/>
                  </a:cubicBezTo>
                  <a:lnTo>
                    <a:pt x="1418" y="1159"/>
                  </a:lnTo>
                  <a:lnTo>
                    <a:pt x="1431" y="1165"/>
                  </a:lnTo>
                  <a:lnTo>
                    <a:pt x="1353" y="1204"/>
                  </a:lnTo>
                  <a:lnTo>
                    <a:pt x="2551" y="1971"/>
                  </a:lnTo>
                  <a:lnTo>
                    <a:pt x="2712" y="1719"/>
                  </a:lnTo>
                  <a:lnTo>
                    <a:pt x="741" y="457"/>
                  </a:lnTo>
                  <a:cubicBezTo>
                    <a:pt x="825" y="264"/>
                    <a:pt x="825" y="83"/>
                    <a:pt x="722" y="25"/>
                  </a:cubicBezTo>
                  <a:cubicBezTo>
                    <a:pt x="698" y="9"/>
                    <a:pt x="669" y="1"/>
                    <a:pt x="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58;p51">
              <a:extLst>
                <a:ext uri="{FF2B5EF4-FFF2-40B4-BE49-F238E27FC236}">
                  <a16:creationId xmlns:a16="http://schemas.microsoft.com/office/drawing/2014/main" id="{A617A2E9-902A-8DCC-76D7-AE28FB6DD567}"/>
                </a:ext>
              </a:extLst>
            </p:cNvPr>
            <p:cNvSpPr/>
            <p:nvPr/>
          </p:nvSpPr>
          <p:spPr>
            <a:xfrm>
              <a:off x="4322075" y="4351700"/>
              <a:ext cx="3400" cy="4050"/>
            </a:xfrm>
            <a:custGeom>
              <a:avLst/>
              <a:gdLst/>
              <a:ahLst/>
              <a:cxnLst/>
              <a:rect l="l" t="t" r="r" b="b"/>
              <a:pathLst>
                <a:path w="136" h="162" extrusionOk="0">
                  <a:moveTo>
                    <a:pt x="71" y="1"/>
                  </a:moveTo>
                  <a:cubicBezTo>
                    <a:pt x="26" y="7"/>
                    <a:pt x="0" y="46"/>
                    <a:pt x="0" y="84"/>
                  </a:cubicBezTo>
                  <a:cubicBezTo>
                    <a:pt x="0" y="123"/>
                    <a:pt x="26" y="162"/>
                    <a:pt x="65" y="162"/>
                  </a:cubicBezTo>
                  <a:cubicBezTo>
                    <a:pt x="110" y="162"/>
                    <a:pt x="136" y="123"/>
                    <a:pt x="136" y="84"/>
                  </a:cubicBezTo>
                  <a:cubicBezTo>
                    <a:pt x="136" y="46"/>
                    <a:pt x="110" y="7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59;p51">
              <a:extLst>
                <a:ext uri="{FF2B5EF4-FFF2-40B4-BE49-F238E27FC236}">
                  <a16:creationId xmlns:a16="http://schemas.microsoft.com/office/drawing/2014/main" id="{BFAA9AAD-0DBE-8A77-D750-83B25F9F0A03}"/>
                </a:ext>
              </a:extLst>
            </p:cNvPr>
            <p:cNvSpPr/>
            <p:nvPr/>
          </p:nvSpPr>
          <p:spPr>
            <a:xfrm>
              <a:off x="4317400" y="4348475"/>
              <a:ext cx="37550" cy="23875"/>
            </a:xfrm>
            <a:custGeom>
              <a:avLst/>
              <a:gdLst/>
              <a:ahLst/>
              <a:cxnLst/>
              <a:rect l="l" t="t" r="r" b="b"/>
              <a:pathLst>
                <a:path w="1502" h="955" extrusionOk="0">
                  <a:moveTo>
                    <a:pt x="220" y="1"/>
                  </a:moveTo>
                  <a:lnTo>
                    <a:pt x="220" y="1"/>
                  </a:lnTo>
                  <a:cubicBezTo>
                    <a:pt x="207" y="20"/>
                    <a:pt x="194" y="39"/>
                    <a:pt x="181" y="59"/>
                  </a:cubicBezTo>
                  <a:cubicBezTo>
                    <a:pt x="26" y="297"/>
                    <a:pt x="1" y="555"/>
                    <a:pt x="129" y="632"/>
                  </a:cubicBezTo>
                  <a:cubicBezTo>
                    <a:pt x="151" y="646"/>
                    <a:pt x="176" y="652"/>
                    <a:pt x="204" y="652"/>
                  </a:cubicBezTo>
                  <a:cubicBezTo>
                    <a:pt x="297" y="652"/>
                    <a:pt x="420" y="583"/>
                    <a:pt x="529" y="464"/>
                  </a:cubicBezTo>
                  <a:lnTo>
                    <a:pt x="1295" y="954"/>
                  </a:lnTo>
                  <a:cubicBezTo>
                    <a:pt x="1424" y="948"/>
                    <a:pt x="1501" y="812"/>
                    <a:pt x="1456" y="696"/>
                  </a:cubicBezTo>
                  <a:lnTo>
                    <a:pt x="1456" y="696"/>
                  </a:lnTo>
                  <a:cubicBezTo>
                    <a:pt x="1456" y="696"/>
                    <a:pt x="1401" y="829"/>
                    <a:pt x="1296" y="829"/>
                  </a:cubicBezTo>
                  <a:cubicBezTo>
                    <a:pt x="1273" y="829"/>
                    <a:pt x="1247" y="822"/>
                    <a:pt x="1218" y="806"/>
                  </a:cubicBezTo>
                  <a:lnTo>
                    <a:pt x="1186" y="787"/>
                  </a:lnTo>
                  <a:lnTo>
                    <a:pt x="542" y="355"/>
                  </a:lnTo>
                  <a:cubicBezTo>
                    <a:pt x="542" y="355"/>
                    <a:pt x="364" y="569"/>
                    <a:pt x="218" y="569"/>
                  </a:cubicBezTo>
                  <a:cubicBezTo>
                    <a:pt x="212" y="569"/>
                    <a:pt x="206" y="568"/>
                    <a:pt x="200" y="568"/>
                  </a:cubicBezTo>
                  <a:cubicBezTo>
                    <a:pt x="233" y="561"/>
                    <a:pt x="265" y="542"/>
                    <a:pt x="290" y="522"/>
                  </a:cubicBezTo>
                  <a:cubicBezTo>
                    <a:pt x="376" y="457"/>
                    <a:pt x="265" y="325"/>
                    <a:pt x="179" y="325"/>
                  </a:cubicBezTo>
                  <a:cubicBezTo>
                    <a:pt x="155" y="325"/>
                    <a:pt x="132" y="336"/>
                    <a:pt x="117" y="361"/>
                  </a:cubicBezTo>
                  <a:cubicBezTo>
                    <a:pt x="104" y="374"/>
                    <a:pt x="97" y="387"/>
                    <a:pt x="91" y="407"/>
                  </a:cubicBezTo>
                  <a:cubicBezTo>
                    <a:pt x="91" y="245"/>
                    <a:pt x="213" y="14"/>
                    <a:pt x="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60;p51">
              <a:extLst>
                <a:ext uri="{FF2B5EF4-FFF2-40B4-BE49-F238E27FC236}">
                  <a16:creationId xmlns:a16="http://schemas.microsoft.com/office/drawing/2014/main" id="{C2592976-E09B-644F-E2B1-771D8023FB58}"/>
                </a:ext>
              </a:extLst>
            </p:cNvPr>
            <p:cNvSpPr/>
            <p:nvPr/>
          </p:nvSpPr>
          <p:spPr>
            <a:xfrm>
              <a:off x="4327550" y="4342125"/>
              <a:ext cx="9525" cy="11525"/>
            </a:xfrm>
            <a:custGeom>
              <a:avLst/>
              <a:gdLst/>
              <a:ahLst/>
              <a:cxnLst/>
              <a:rect l="l" t="t" r="r" b="b"/>
              <a:pathLst>
                <a:path w="381" h="461" extrusionOk="0">
                  <a:moveTo>
                    <a:pt x="186" y="0"/>
                  </a:moveTo>
                  <a:cubicBezTo>
                    <a:pt x="130" y="0"/>
                    <a:pt x="64" y="26"/>
                    <a:pt x="0" y="68"/>
                  </a:cubicBezTo>
                  <a:cubicBezTo>
                    <a:pt x="41" y="48"/>
                    <a:pt x="83" y="38"/>
                    <a:pt x="127" y="38"/>
                  </a:cubicBezTo>
                  <a:cubicBezTo>
                    <a:pt x="153" y="38"/>
                    <a:pt x="180" y="41"/>
                    <a:pt x="207" y="49"/>
                  </a:cubicBezTo>
                  <a:cubicBezTo>
                    <a:pt x="380" y="94"/>
                    <a:pt x="290" y="429"/>
                    <a:pt x="284" y="461"/>
                  </a:cubicBezTo>
                  <a:cubicBezTo>
                    <a:pt x="368" y="268"/>
                    <a:pt x="368" y="87"/>
                    <a:pt x="265" y="23"/>
                  </a:cubicBezTo>
                  <a:cubicBezTo>
                    <a:pt x="242" y="7"/>
                    <a:pt x="215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61;p51">
              <a:extLst>
                <a:ext uri="{FF2B5EF4-FFF2-40B4-BE49-F238E27FC236}">
                  <a16:creationId xmlns:a16="http://schemas.microsoft.com/office/drawing/2014/main" id="{0B6CB404-27E4-DE08-6E8C-DA9571DFD403}"/>
                </a:ext>
              </a:extLst>
            </p:cNvPr>
            <p:cNvSpPr/>
            <p:nvPr/>
          </p:nvSpPr>
          <p:spPr>
            <a:xfrm>
              <a:off x="4324650" y="4350500"/>
              <a:ext cx="138350" cy="121425"/>
            </a:xfrm>
            <a:custGeom>
              <a:avLst/>
              <a:gdLst/>
              <a:ahLst/>
              <a:cxnLst/>
              <a:rect l="l" t="t" r="r" b="b"/>
              <a:pathLst>
                <a:path w="5534" h="4857" extrusionOk="0">
                  <a:moveTo>
                    <a:pt x="2761" y="0"/>
                  </a:moveTo>
                  <a:cubicBezTo>
                    <a:pt x="2309" y="0"/>
                    <a:pt x="1852" y="126"/>
                    <a:pt x="1443" y="390"/>
                  </a:cubicBezTo>
                  <a:cubicBezTo>
                    <a:pt x="316" y="1124"/>
                    <a:pt x="0" y="2625"/>
                    <a:pt x="728" y="3752"/>
                  </a:cubicBezTo>
                  <a:cubicBezTo>
                    <a:pt x="1192" y="4467"/>
                    <a:pt x="1974" y="4857"/>
                    <a:pt x="2769" y="4857"/>
                  </a:cubicBezTo>
                  <a:cubicBezTo>
                    <a:pt x="3221" y="4857"/>
                    <a:pt x="3678" y="4731"/>
                    <a:pt x="4084" y="4467"/>
                  </a:cubicBezTo>
                  <a:cubicBezTo>
                    <a:pt x="5212" y="3733"/>
                    <a:pt x="5534" y="2232"/>
                    <a:pt x="4799" y="1105"/>
                  </a:cubicBezTo>
                  <a:cubicBezTo>
                    <a:pt x="4335" y="390"/>
                    <a:pt x="3557" y="0"/>
                    <a:pt x="2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62;p51">
              <a:extLst>
                <a:ext uri="{FF2B5EF4-FFF2-40B4-BE49-F238E27FC236}">
                  <a16:creationId xmlns:a16="http://schemas.microsoft.com/office/drawing/2014/main" id="{F1AC1D94-D434-69CF-54EF-7D8773694F46}"/>
                </a:ext>
              </a:extLst>
            </p:cNvPr>
            <p:cNvSpPr/>
            <p:nvPr/>
          </p:nvSpPr>
          <p:spPr>
            <a:xfrm>
              <a:off x="4335450" y="4374250"/>
              <a:ext cx="129475" cy="97300"/>
            </a:xfrm>
            <a:custGeom>
              <a:avLst/>
              <a:gdLst/>
              <a:ahLst/>
              <a:cxnLst/>
              <a:rect l="l" t="t" r="r" b="b"/>
              <a:pathLst>
                <a:path w="5179" h="3892" extrusionOk="0">
                  <a:moveTo>
                    <a:pt x="4264" y="0"/>
                  </a:moveTo>
                  <a:lnTo>
                    <a:pt x="4264" y="0"/>
                  </a:lnTo>
                  <a:cubicBezTo>
                    <a:pt x="4548" y="960"/>
                    <a:pt x="4213" y="1991"/>
                    <a:pt x="3420" y="2603"/>
                  </a:cubicBezTo>
                  <a:cubicBezTo>
                    <a:pt x="3433" y="2480"/>
                    <a:pt x="3375" y="2358"/>
                    <a:pt x="3279" y="2281"/>
                  </a:cubicBezTo>
                  <a:cubicBezTo>
                    <a:pt x="3223" y="2241"/>
                    <a:pt x="3157" y="2223"/>
                    <a:pt x="3088" y="2223"/>
                  </a:cubicBezTo>
                  <a:cubicBezTo>
                    <a:pt x="2943" y="2223"/>
                    <a:pt x="2785" y="2306"/>
                    <a:pt x="2680" y="2454"/>
                  </a:cubicBezTo>
                  <a:cubicBezTo>
                    <a:pt x="2551" y="2641"/>
                    <a:pt x="2538" y="2867"/>
                    <a:pt x="2641" y="3008"/>
                  </a:cubicBezTo>
                  <a:cubicBezTo>
                    <a:pt x="2467" y="3060"/>
                    <a:pt x="2280" y="3092"/>
                    <a:pt x="2093" y="3105"/>
                  </a:cubicBezTo>
                  <a:cubicBezTo>
                    <a:pt x="2100" y="3099"/>
                    <a:pt x="2100" y="3092"/>
                    <a:pt x="2100" y="3086"/>
                  </a:cubicBezTo>
                  <a:cubicBezTo>
                    <a:pt x="2150" y="2979"/>
                    <a:pt x="2027" y="2906"/>
                    <a:pt x="1919" y="2906"/>
                  </a:cubicBezTo>
                  <a:cubicBezTo>
                    <a:pt x="1845" y="2906"/>
                    <a:pt x="1778" y="2940"/>
                    <a:pt x="1778" y="3021"/>
                  </a:cubicBezTo>
                  <a:cubicBezTo>
                    <a:pt x="1771" y="3047"/>
                    <a:pt x="1771" y="3079"/>
                    <a:pt x="1778" y="3105"/>
                  </a:cubicBezTo>
                  <a:cubicBezTo>
                    <a:pt x="1662" y="3099"/>
                    <a:pt x="1546" y="3086"/>
                    <a:pt x="1436" y="3060"/>
                  </a:cubicBezTo>
                  <a:cubicBezTo>
                    <a:pt x="863" y="2938"/>
                    <a:pt x="354" y="2616"/>
                    <a:pt x="6" y="2152"/>
                  </a:cubicBezTo>
                  <a:lnTo>
                    <a:pt x="0" y="2152"/>
                  </a:lnTo>
                  <a:cubicBezTo>
                    <a:pt x="315" y="3224"/>
                    <a:pt x="1296" y="3891"/>
                    <a:pt x="2333" y="3891"/>
                  </a:cubicBezTo>
                  <a:cubicBezTo>
                    <a:pt x="2698" y="3891"/>
                    <a:pt x="3069" y="3809"/>
                    <a:pt x="3420" y="3633"/>
                  </a:cubicBezTo>
                  <a:cubicBezTo>
                    <a:pt x="4773" y="2950"/>
                    <a:pt x="5179" y="1211"/>
                    <a:pt x="4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63;p51">
              <a:extLst>
                <a:ext uri="{FF2B5EF4-FFF2-40B4-BE49-F238E27FC236}">
                  <a16:creationId xmlns:a16="http://schemas.microsoft.com/office/drawing/2014/main" id="{944886C5-9A25-8ABF-3F85-B2A3786C3EEB}"/>
                </a:ext>
              </a:extLst>
            </p:cNvPr>
            <p:cNvSpPr/>
            <p:nvPr/>
          </p:nvSpPr>
          <p:spPr>
            <a:xfrm>
              <a:off x="4359925" y="4366275"/>
              <a:ext cx="41875" cy="40150"/>
            </a:xfrm>
            <a:custGeom>
              <a:avLst/>
              <a:gdLst/>
              <a:ahLst/>
              <a:cxnLst/>
              <a:rect l="l" t="t" r="r" b="b"/>
              <a:pathLst>
                <a:path w="1675" h="1606" extrusionOk="0">
                  <a:moveTo>
                    <a:pt x="955" y="1"/>
                  </a:moveTo>
                  <a:cubicBezTo>
                    <a:pt x="688" y="1"/>
                    <a:pt x="405" y="168"/>
                    <a:pt x="238" y="455"/>
                  </a:cubicBezTo>
                  <a:cubicBezTo>
                    <a:pt x="0" y="848"/>
                    <a:pt x="84" y="1331"/>
                    <a:pt x="419" y="1524"/>
                  </a:cubicBezTo>
                  <a:cubicBezTo>
                    <a:pt x="513" y="1579"/>
                    <a:pt x="617" y="1605"/>
                    <a:pt x="724" y="1605"/>
                  </a:cubicBezTo>
                  <a:cubicBezTo>
                    <a:pt x="991" y="1605"/>
                    <a:pt x="1273" y="1442"/>
                    <a:pt x="1443" y="1157"/>
                  </a:cubicBezTo>
                  <a:cubicBezTo>
                    <a:pt x="1675" y="757"/>
                    <a:pt x="1591" y="274"/>
                    <a:pt x="1256" y="81"/>
                  </a:cubicBezTo>
                  <a:cubicBezTo>
                    <a:pt x="1164" y="26"/>
                    <a:pt x="1061" y="1"/>
                    <a:pt x="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64;p51">
              <a:extLst>
                <a:ext uri="{FF2B5EF4-FFF2-40B4-BE49-F238E27FC236}">
                  <a16:creationId xmlns:a16="http://schemas.microsoft.com/office/drawing/2014/main" id="{192F488D-E580-1472-80BB-6579310ED8F3}"/>
                </a:ext>
              </a:extLst>
            </p:cNvPr>
            <p:cNvSpPr/>
            <p:nvPr/>
          </p:nvSpPr>
          <p:spPr>
            <a:xfrm>
              <a:off x="4404200" y="4401200"/>
              <a:ext cx="14525" cy="15550"/>
            </a:xfrm>
            <a:custGeom>
              <a:avLst/>
              <a:gdLst/>
              <a:ahLst/>
              <a:cxnLst/>
              <a:rect l="l" t="t" r="r" b="b"/>
              <a:pathLst>
                <a:path w="581" h="622" extrusionOk="0">
                  <a:moveTo>
                    <a:pt x="313" y="1"/>
                  </a:moveTo>
                  <a:cubicBezTo>
                    <a:pt x="186" y="1"/>
                    <a:pt x="68" y="105"/>
                    <a:pt x="33" y="256"/>
                  </a:cubicBezTo>
                  <a:cubicBezTo>
                    <a:pt x="0" y="423"/>
                    <a:pt x="78" y="591"/>
                    <a:pt x="226" y="616"/>
                  </a:cubicBezTo>
                  <a:cubicBezTo>
                    <a:pt x="243" y="620"/>
                    <a:pt x="259" y="622"/>
                    <a:pt x="276" y="622"/>
                  </a:cubicBezTo>
                  <a:cubicBezTo>
                    <a:pt x="399" y="622"/>
                    <a:pt x="514" y="519"/>
                    <a:pt x="548" y="365"/>
                  </a:cubicBezTo>
                  <a:cubicBezTo>
                    <a:pt x="580" y="198"/>
                    <a:pt x="496" y="37"/>
                    <a:pt x="355" y="4"/>
                  </a:cubicBezTo>
                  <a:cubicBezTo>
                    <a:pt x="341" y="2"/>
                    <a:pt x="327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65;p51">
              <a:extLst>
                <a:ext uri="{FF2B5EF4-FFF2-40B4-BE49-F238E27FC236}">
                  <a16:creationId xmlns:a16="http://schemas.microsoft.com/office/drawing/2014/main" id="{35D459ED-738C-C90B-B87E-3FBB4BFCEBEC}"/>
                </a:ext>
              </a:extLst>
            </p:cNvPr>
            <p:cNvSpPr/>
            <p:nvPr/>
          </p:nvSpPr>
          <p:spPr>
            <a:xfrm>
              <a:off x="4417400" y="4387600"/>
              <a:ext cx="23050" cy="17775"/>
            </a:xfrm>
            <a:custGeom>
              <a:avLst/>
              <a:gdLst/>
              <a:ahLst/>
              <a:cxnLst/>
              <a:rect l="l" t="t" r="r" b="b"/>
              <a:pathLst>
                <a:path w="922" h="711" extrusionOk="0">
                  <a:moveTo>
                    <a:pt x="303" y="0"/>
                  </a:moveTo>
                  <a:cubicBezTo>
                    <a:pt x="80" y="0"/>
                    <a:pt x="0" y="313"/>
                    <a:pt x="213" y="413"/>
                  </a:cubicBezTo>
                  <a:cubicBezTo>
                    <a:pt x="226" y="418"/>
                    <a:pt x="239" y="420"/>
                    <a:pt x="252" y="420"/>
                  </a:cubicBezTo>
                  <a:cubicBezTo>
                    <a:pt x="274" y="420"/>
                    <a:pt x="296" y="415"/>
                    <a:pt x="316" y="407"/>
                  </a:cubicBezTo>
                  <a:lnTo>
                    <a:pt x="316" y="407"/>
                  </a:lnTo>
                  <a:cubicBezTo>
                    <a:pt x="297" y="510"/>
                    <a:pt x="342" y="619"/>
                    <a:pt x="432" y="677"/>
                  </a:cubicBezTo>
                  <a:cubicBezTo>
                    <a:pt x="469" y="700"/>
                    <a:pt x="511" y="710"/>
                    <a:pt x="553" y="710"/>
                  </a:cubicBezTo>
                  <a:cubicBezTo>
                    <a:pt x="657" y="710"/>
                    <a:pt x="767" y="646"/>
                    <a:pt x="832" y="536"/>
                  </a:cubicBezTo>
                  <a:cubicBezTo>
                    <a:pt x="922" y="381"/>
                    <a:pt x="896" y="188"/>
                    <a:pt x="761" y="117"/>
                  </a:cubicBezTo>
                  <a:cubicBezTo>
                    <a:pt x="721" y="94"/>
                    <a:pt x="677" y="84"/>
                    <a:pt x="633" y="84"/>
                  </a:cubicBezTo>
                  <a:cubicBezTo>
                    <a:pt x="565" y="84"/>
                    <a:pt x="496" y="111"/>
                    <a:pt x="445" y="162"/>
                  </a:cubicBezTo>
                  <a:cubicBezTo>
                    <a:pt x="439" y="85"/>
                    <a:pt x="394" y="27"/>
                    <a:pt x="323" y="1"/>
                  </a:cubicBezTo>
                  <a:cubicBezTo>
                    <a:pt x="316" y="0"/>
                    <a:pt x="309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66;p51">
              <a:extLst>
                <a:ext uri="{FF2B5EF4-FFF2-40B4-BE49-F238E27FC236}">
                  <a16:creationId xmlns:a16="http://schemas.microsoft.com/office/drawing/2014/main" id="{1A6ABDF0-211B-8080-AF70-B4613A64CBB7}"/>
                </a:ext>
              </a:extLst>
            </p:cNvPr>
            <p:cNvSpPr/>
            <p:nvPr/>
          </p:nvSpPr>
          <p:spPr>
            <a:xfrm>
              <a:off x="4353000" y="4420800"/>
              <a:ext cx="22875" cy="17550"/>
            </a:xfrm>
            <a:custGeom>
              <a:avLst/>
              <a:gdLst/>
              <a:ahLst/>
              <a:cxnLst/>
              <a:rect l="l" t="t" r="r" b="b"/>
              <a:pathLst>
                <a:path w="915" h="702" extrusionOk="0">
                  <a:moveTo>
                    <a:pt x="511" y="1"/>
                  </a:moveTo>
                  <a:cubicBezTo>
                    <a:pt x="460" y="1"/>
                    <a:pt x="407" y="9"/>
                    <a:pt x="354" y="26"/>
                  </a:cubicBezTo>
                  <a:cubicBezTo>
                    <a:pt x="135" y="96"/>
                    <a:pt x="0" y="303"/>
                    <a:pt x="65" y="483"/>
                  </a:cubicBezTo>
                  <a:cubicBezTo>
                    <a:pt x="109" y="620"/>
                    <a:pt x="249" y="701"/>
                    <a:pt x="411" y="701"/>
                  </a:cubicBezTo>
                  <a:cubicBezTo>
                    <a:pt x="462" y="701"/>
                    <a:pt x="514" y="693"/>
                    <a:pt x="567" y="676"/>
                  </a:cubicBezTo>
                  <a:cubicBezTo>
                    <a:pt x="786" y="605"/>
                    <a:pt x="915" y="406"/>
                    <a:pt x="857" y="219"/>
                  </a:cubicBezTo>
                  <a:cubicBezTo>
                    <a:pt x="813" y="82"/>
                    <a:pt x="67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9402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600" dirty="0"/>
              <a:t>Overview</a:t>
            </a:r>
            <a:endParaRPr sz="3600" dirty="0"/>
          </a:p>
        </p:txBody>
      </p:sp>
      <p:sp>
        <p:nvSpPr>
          <p:cNvPr id="672" name="Google Shape;672;p5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endParaRPr dirty="0">
              <a:solidFill>
                <a:schemeClr val="lt2"/>
              </a:solidFill>
            </a:endParaRPr>
          </a:p>
          <a:p>
            <a:pPr marL="0" lvl="0" indent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2000" dirty="0"/>
              <a:t>The CORONA VIRUS pandemic has had a significant impact on public health and has created an urgent need for data-driven insights to understand the spread of the virus. As a data analyst, you have been tasked with analyzing a CORONA VIRUS dataset to derive meaningful insights and present your findings. </a:t>
            </a:r>
            <a:endParaRPr sz="2000" dirty="0"/>
          </a:p>
        </p:txBody>
      </p:sp>
      <p:grpSp>
        <p:nvGrpSpPr>
          <p:cNvPr id="2" name="Google Shape;628;p51">
            <a:extLst>
              <a:ext uri="{FF2B5EF4-FFF2-40B4-BE49-F238E27FC236}">
                <a16:creationId xmlns:a16="http://schemas.microsoft.com/office/drawing/2014/main" id="{0B262372-05FC-AEF1-F3B8-54E2438F09A7}"/>
              </a:ext>
            </a:extLst>
          </p:cNvPr>
          <p:cNvGrpSpPr/>
          <p:nvPr/>
        </p:nvGrpSpPr>
        <p:grpSpPr>
          <a:xfrm>
            <a:off x="6036343" y="158921"/>
            <a:ext cx="1662847" cy="1384999"/>
            <a:chOff x="4304200" y="4312250"/>
            <a:chExt cx="191325" cy="193700"/>
          </a:xfrm>
        </p:grpSpPr>
        <p:sp>
          <p:nvSpPr>
            <p:cNvPr id="3" name="Google Shape;629;p51">
              <a:extLst>
                <a:ext uri="{FF2B5EF4-FFF2-40B4-BE49-F238E27FC236}">
                  <a16:creationId xmlns:a16="http://schemas.microsoft.com/office/drawing/2014/main" id="{301782B8-A2BD-6FB8-C835-4C4DDF754D43}"/>
                </a:ext>
              </a:extLst>
            </p:cNvPr>
            <p:cNvSpPr/>
            <p:nvPr/>
          </p:nvSpPr>
          <p:spPr>
            <a:xfrm>
              <a:off x="4390025" y="4365900"/>
              <a:ext cx="105500" cy="55400"/>
            </a:xfrm>
            <a:custGeom>
              <a:avLst/>
              <a:gdLst/>
              <a:ahLst/>
              <a:cxnLst/>
              <a:rect l="l" t="t" r="r" b="b"/>
              <a:pathLst>
                <a:path w="4220" h="2216" extrusionOk="0">
                  <a:moveTo>
                    <a:pt x="3481" y="1"/>
                  </a:moveTo>
                  <a:cubicBezTo>
                    <a:pt x="3456" y="1"/>
                    <a:pt x="3432" y="4"/>
                    <a:pt x="3408" y="12"/>
                  </a:cubicBezTo>
                  <a:cubicBezTo>
                    <a:pt x="3247" y="70"/>
                    <a:pt x="3183" y="328"/>
                    <a:pt x="3241" y="631"/>
                  </a:cubicBezTo>
                  <a:lnTo>
                    <a:pt x="1" y="1803"/>
                  </a:lnTo>
                  <a:lnTo>
                    <a:pt x="155" y="2215"/>
                  </a:lnTo>
                  <a:lnTo>
                    <a:pt x="2126" y="1507"/>
                  </a:lnTo>
                  <a:lnTo>
                    <a:pt x="2023" y="1429"/>
                  </a:lnTo>
                  <a:lnTo>
                    <a:pt x="2043" y="1416"/>
                  </a:lnTo>
                  <a:lnTo>
                    <a:pt x="3415" y="901"/>
                  </a:lnTo>
                  <a:cubicBezTo>
                    <a:pt x="3415" y="901"/>
                    <a:pt x="3621" y="1314"/>
                    <a:pt x="3846" y="1314"/>
                  </a:cubicBezTo>
                  <a:cubicBezTo>
                    <a:pt x="3852" y="1314"/>
                    <a:pt x="3859" y="1314"/>
                    <a:pt x="3865" y="1313"/>
                  </a:cubicBezTo>
                  <a:cubicBezTo>
                    <a:pt x="4220" y="1275"/>
                    <a:pt x="3994" y="515"/>
                    <a:pt x="3994" y="489"/>
                  </a:cubicBezTo>
                  <a:cubicBezTo>
                    <a:pt x="3956" y="405"/>
                    <a:pt x="3911" y="328"/>
                    <a:pt x="3859" y="257"/>
                  </a:cubicBezTo>
                  <a:cubicBezTo>
                    <a:pt x="3833" y="225"/>
                    <a:pt x="3807" y="193"/>
                    <a:pt x="3782" y="167"/>
                  </a:cubicBezTo>
                  <a:cubicBezTo>
                    <a:pt x="3684" y="59"/>
                    <a:pt x="3579" y="1"/>
                    <a:pt x="3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30;p51">
              <a:extLst>
                <a:ext uri="{FF2B5EF4-FFF2-40B4-BE49-F238E27FC236}">
                  <a16:creationId xmlns:a16="http://schemas.microsoft.com/office/drawing/2014/main" id="{8398FB79-3487-2AC2-8C1E-6D1C555F05FF}"/>
                </a:ext>
              </a:extLst>
            </p:cNvPr>
            <p:cNvSpPr/>
            <p:nvPr/>
          </p:nvSpPr>
          <p:spPr>
            <a:xfrm>
              <a:off x="4483525" y="4382550"/>
              <a:ext cx="5875" cy="5025"/>
            </a:xfrm>
            <a:custGeom>
              <a:avLst/>
              <a:gdLst/>
              <a:ahLst/>
              <a:cxnLst/>
              <a:rect l="l" t="t" r="r" b="b"/>
              <a:pathLst>
                <a:path w="235" h="201" extrusionOk="0">
                  <a:moveTo>
                    <a:pt x="123" y="1"/>
                  </a:moveTo>
                  <a:cubicBezTo>
                    <a:pt x="55" y="1"/>
                    <a:pt x="0" y="81"/>
                    <a:pt x="35" y="151"/>
                  </a:cubicBezTo>
                  <a:cubicBezTo>
                    <a:pt x="56" y="185"/>
                    <a:pt x="91" y="201"/>
                    <a:pt x="126" y="201"/>
                  </a:cubicBezTo>
                  <a:cubicBezTo>
                    <a:pt x="166" y="201"/>
                    <a:pt x="205" y="180"/>
                    <a:pt x="222" y="139"/>
                  </a:cubicBezTo>
                  <a:cubicBezTo>
                    <a:pt x="235" y="81"/>
                    <a:pt x="203" y="23"/>
                    <a:pt x="145" y="3"/>
                  </a:cubicBezTo>
                  <a:cubicBezTo>
                    <a:pt x="138" y="1"/>
                    <a:pt x="130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31;p51">
              <a:extLst>
                <a:ext uri="{FF2B5EF4-FFF2-40B4-BE49-F238E27FC236}">
                  <a16:creationId xmlns:a16="http://schemas.microsoft.com/office/drawing/2014/main" id="{8AD577E0-BCFB-0C9B-5A16-4E169267AB6B}"/>
                </a:ext>
              </a:extLst>
            </p:cNvPr>
            <p:cNvSpPr/>
            <p:nvPr/>
          </p:nvSpPr>
          <p:spPr>
            <a:xfrm>
              <a:off x="4435600" y="4378100"/>
              <a:ext cx="58800" cy="25475"/>
            </a:xfrm>
            <a:custGeom>
              <a:avLst/>
              <a:gdLst/>
              <a:ahLst/>
              <a:cxnLst/>
              <a:rect l="l" t="t" r="r" b="b"/>
              <a:pathLst>
                <a:path w="2352" h="1019" extrusionOk="0">
                  <a:moveTo>
                    <a:pt x="2171" y="1"/>
                  </a:moveTo>
                  <a:cubicBezTo>
                    <a:pt x="2171" y="20"/>
                    <a:pt x="2274" y="387"/>
                    <a:pt x="2223" y="626"/>
                  </a:cubicBezTo>
                  <a:cubicBezTo>
                    <a:pt x="2216" y="600"/>
                    <a:pt x="2210" y="581"/>
                    <a:pt x="2197" y="561"/>
                  </a:cubicBezTo>
                  <a:cubicBezTo>
                    <a:pt x="2178" y="505"/>
                    <a:pt x="2135" y="483"/>
                    <a:pt x="2086" y="483"/>
                  </a:cubicBezTo>
                  <a:cubicBezTo>
                    <a:pt x="1965" y="483"/>
                    <a:pt x="1809" y="619"/>
                    <a:pt x="1901" y="729"/>
                  </a:cubicBezTo>
                  <a:cubicBezTo>
                    <a:pt x="1927" y="774"/>
                    <a:pt x="1965" y="806"/>
                    <a:pt x="2010" y="825"/>
                  </a:cubicBezTo>
                  <a:cubicBezTo>
                    <a:pt x="1785" y="806"/>
                    <a:pt x="1592" y="413"/>
                    <a:pt x="1592" y="413"/>
                  </a:cubicBezTo>
                  <a:lnTo>
                    <a:pt x="522" y="813"/>
                  </a:lnTo>
                  <a:lnTo>
                    <a:pt x="464" y="838"/>
                  </a:lnTo>
                  <a:cubicBezTo>
                    <a:pt x="439" y="845"/>
                    <a:pt x="416" y="849"/>
                    <a:pt x="394" y="849"/>
                  </a:cubicBezTo>
                  <a:cubicBezTo>
                    <a:pt x="203" y="849"/>
                    <a:pt x="162" y="594"/>
                    <a:pt x="162" y="594"/>
                  </a:cubicBezTo>
                  <a:lnTo>
                    <a:pt x="162" y="594"/>
                  </a:lnTo>
                  <a:cubicBezTo>
                    <a:pt x="1" y="916"/>
                    <a:pt x="303" y="1019"/>
                    <a:pt x="303" y="1019"/>
                  </a:cubicBezTo>
                  <a:lnTo>
                    <a:pt x="1572" y="568"/>
                  </a:lnTo>
                  <a:cubicBezTo>
                    <a:pt x="1700" y="800"/>
                    <a:pt x="1874" y="947"/>
                    <a:pt x="2027" y="947"/>
                  </a:cubicBezTo>
                  <a:cubicBezTo>
                    <a:pt x="2052" y="947"/>
                    <a:pt x="2077" y="943"/>
                    <a:pt x="2100" y="935"/>
                  </a:cubicBezTo>
                  <a:cubicBezTo>
                    <a:pt x="2300" y="864"/>
                    <a:pt x="2352" y="490"/>
                    <a:pt x="2210" y="98"/>
                  </a:cubicBezTo>
                  <a:cubicBezTo>
                    <a:pt x="2197" y="65"/>
                    <a:pt x="2184" y="33"/>
                    <a:pt x="21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32;p51">
              <a:extLst>
                <a:ext uri="{FF2B5EF4-FFF2-40B4-BE49-F238E27FC236}">
                  <a16:creationId xmlns:a16="http://schemas.microsoft.com/office/drawing/2014/main" id="{1344CD38-3C85-C7C9-4C3D-5A7540C2B796}"/>
                </a:ext>
              </a:extLst>
            </p:cNvPr>
            <p:cNvSpPr/>
            <p:nvPr/>
          </p:nvSpPr>
          <p:spPr>
            <a:xfrm>
              <a:off x="4469575" y="4365750"/>
              <a:ext cx="15000" cy="15925"/>
            </a:xfrm>
            <a:custGeom>
              <a:avLst/>
              <a:gdLst/>
              <a:ahLst/>
              <a:cxnLst/>
              <a:rect l="l" t="t" r="r" b="b"/>
              <a:pathLst>
                <a:path w="600" h="637" extrusionOk="0">
                  <a:moveTo>
                    <a:pt x="303" y="0"/>
                  </a:moveTo>
                  <a:cubicBezTo>
                    <a:pt x="278" y="0"/>
                    <a:pt x="255" y="4"/>
                    <a:pt x="233" y="12"/>
                  </a:cubicBezTo>
                  <a:cubicBezTo>
                    <a:pt x="72" y="76"/>
                    <a:pt x="1" y="334"/>
                    <a:pt x="59" y="637"/>
                  </a:cubicBezTo>
                  <a:cubicBezTo>
                    <a:pt x="59" y="592"/>
                    <a:pt x="39" y="76"/>
                    <a:pt x="310" y="70"/>
                  </a:cubicBezTo>
                  <a:cubicBezTo>
                    <a:pt x="318" y="69"/>
                    <a:pt x="326" y="69"/>
                    <a:pt x="333" y="69"/>
                  </a:cubicBezTo>
                  <a:cubicBezTo>
                    <a:pt x="433" y="69"/>
                    <a:pt x="522" y="107"/>
                    <a:pt x="600" y="166"/>
                  </a:cubicBezTo>
                  <a:cubicBezTo>
                    <a:pt x="502" y="59"/>
                    <a:pt x="397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33;p51">
              <a:extLst>
                <a:ext uri="{FF2B5EF4-FFF2-40B4-BE49-F238E27FC236}">
                  <a16:creationId xmlns:a16="http://schemas.microsoft.com/office/drawing/2014/main" id="{7C24AC9C-90B4-DCBD-B14E-FF5743216897}"/>
                </a:ext>
              </a:extLst>
            </p:cNvPr>
            <p:cNvSpPr/>
            <p:nvPr/>
          </p:nvSpPr>
          <p:spPr>
            <a:xfrm>
              <a:off x="4386000" y="4312400"/>
              <a:ext cx="36425" cy="105025"/>
            </a:xfrm>
            <a:custGeom>
              <a:avLst/>
              <a:gdLst/>
              <a:ahLst/>
              <a:cxnLst/>
              <a:rect l="l" t="t" r="r" b="b"/>
              <a:pathLst>
                <a:path w="1457" h="4201" extrusionOk="0">
                  <a:moveTo>
                    <a:pt x="645" y="1"/>
                  </a:moveTo>
                  <a:cubicBezTo>
                    <a:pt x="555" y="7"/>
                    <a:pt x="464" y="27"/>
                    <a:pt x="381" y="52"/>
                  </a:cubicBezTo>
                  <a:cubicBezTo>
                    <a:pt x="342" y="65"/>
                    <a:pt x="303" y="78"/>
                    <a:pt x="271" y="97"/>
                  </a:cubicBezTo>
                  <a:cubicBezTo>
                    <a:pt x="110" y="168"/>
                    <a:pt x="1" y="278"/>
                    <a:pt x="7" y="400"/>
                  </a:cubicBezTo>
                  <a:cubicBezTo>
                    <a:pt x="7" y="574"/>
                    <a:pt x="233" y="716"/>
                    <a:pt x="535" y="761"/>
                  </a:cubicBezTo>
                  <a:lnTo>
                    <a:pt x="600" y="4201"/>
                  </a:lnTo>
                  <a:lnTo>
                    <a:pt x="1051" y="4188"/>
                  </a:lnTo>
                  <a:lnTo>
                    <a:pt x="1012" y="2094"/>
                  </a:lnTo>
                  <a:lnTo>
                    <a:pt x="902" y="2172"/>
                  </a:lnTo>
                  <a:lnTo>
                    <a:pt x="896" y="2146"/>
                  </a:lnTo>
                  <a:lnTo>
                    <a:pt x="851" y="677"/>
                  </a:lnTo>
                  <a:cubicBezTo>
                    <a:pt x="851" y="677"/>
                    <a:pt x="1334" y="619"/>
                    <a:pt x="1386" y="387"/>
                  </a:cubicBezTo>
                  <a:cubicBezTo>
                    <a:pt x="1456" y="40"/>
                    <a:pt x="671" y="7"/>
                    <a:pt x="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34;p51">
              <a:extLst>
                <a:ext uri="{FF2B5EF4-FFF2-40B4-BE49-F238E27FC236}">
                  <a16:creationId xmlns:a16="http://schemas.microsoft.com/office/drawing/2014/main" id="{CDC63BB7-9D26-CFF7-EAFD-93764A4B6D50}"/>
                </a:ext>
              </a:extLst>
            </p:cNvPr>
            <p:cNvSpPr/>
            <p:nvPr/>
          </p:nvSpPr>
          <p:spPr>
            <a:xfrm>
              <a:off x="4404700" y="4315175"/>
              <a:ext cx="6450" cy="5275"/>
            </a:xfrm>
            <a:custGeom>
              <a:avLst/>
              <a:gdLst/>
              <a:ahLst/>
              <a:cxnLst/>
              <a:rect l="l" t="t" r="r" b="b"/>
              <a:pathLst>
                <a:path w="258" h="211" extrusionOk="0">
                  <a:moveTo>
                    <a:pt x="125" y="1"/>
                  </a:moveTo>
                  <a:cubicBezTo>
                    <a:pt x="90" y="1"/>
                    <a:pt x="56" y="16"/>
                    <a:pt x="32" y="44"/>
                  </a:cubicBezTo>
                  <a:cubicBezTo>
                    <a:pt x="0" y="135"/>
                    <a:pt x="71" y="210"/>
                    <a:pt x="147" y="210"/>
                  </a:cubicBezTo>
                  <a:cubicBezTo>
                    <a:pt x="179" y="210"/>
                    <a:pt x="212" y="197"/>
                    <a:pt x="238" y="167"/>
                  </a:cubicBezTo>
                  <a:cubicBezTo>
                    <a:pt x="257" y="109"/>
                    <a:pt x="238" y="44"/>
                    <a:pt x="187" y="19"/>
                  </a:cubicBezTo>
                  <a:cubicBezTo>
                    <a:pt x="167" y="7"/>
                    <a:pt x="146" y="1"/>
                    <a:pt x="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35;p51">
              <a:extLst>
                <a:ext uri="{FF2B5EF4-FFF2-40B4-BE49-F238E27FC236}">
                  <a16:creationId xmlns:a16="http://schemas.microsoft.com/office/drawing/2014/main" id="{E69C806E-26D7-EABF-9ED1-1019FCAB35CC}"/>
                </a:ext>
              </a:extLst>
            </p:cNvPr>
            <p:cNvSpPr/>
            <p:nvPr/>
          </p:nvSpPr>
          <p:spPr>
            <a:xfrm>
              <a:off x="4400025" y="4312250"/>
              <a:ext cx="23675" cy="55300"/>
            </a:xfrm>
            <a:custGeom>
              <a:avLst/>
              <a:gdLst/>
              <a:ahLst/>
              <a:cxnLst/>
              <a:rect l="l" t="t" r="r" b="b"/>
              <a:pathLst>
                <a:path w="947" h="2212" extrusionOk="0">
                  <a:moveTo>
                    <a:pt x="210" y="0"/>
                  </a:moveTo>
                  <a:cubicBezTo>
                    <a:pt x="202" y="0"/>
                    <a:pt x="195" y="0"/>
                    <a:pt x="187" y="0"/>
                  </a:cubicBezTo>
                  <a:cubicBezTo>
                    <a:pt x="148" y="0"/>
                    <a:pt x="116" y="7"/>
                    <a:pt x="84" y="7"/>
                  </a:cubicBezTo>
                  <a:cubicBezTo>
                    <a:pt x="103" y="13"/>
                    <a:pt x="483" y="33"/>
                    <a:pt x="689" y="155"/>
                  </a:cubicBezTo>
                  <a:lnTo>
                    <a:pt x="618" y="155"/>
                  </a:lnTo>
                  <a:cubicBezTo>
                    <a:pt x="435" y="161"/>
                    <a:pt x="485" y="498"/>
                    <a:pt x="644" y="498"/>
                  </a:cubicBezTo>
                  <a:cubicBezTo>
                    <a:pt x="659" y="498"/>
                    <a:pt x="674" y="496"/>
                    <a:pt x="689" y="490"/>
                  </a:cubicBezTo>
                  <a:cubicBezTo>
                    <a:pt x="734" y="484"/>
                    <a:pt x="779" y="458"/>
                    <a:pt x="812" y="419"/>
                  </a:cubicBezTo>
                  <a:lnTo>
                    <a:pt x="812" y="419"/>
                  </a:lnTo>
                  <a:cubicBezTo>
                    <a:pt x="721" y="625"/>
                    <a:pt x="290" y="683"/>
                    <a:pt x="290" y="683"/>
                  </a:cubicBezTo>
                  <a:lnTo>
                    <a:pt x="322" y="1823"/>
                  </a:lnTo>
                  <a:lnTo>
                    <a:pt x="322" y="1888"/>
                  </a:lnTo>
                  <a:cubicBezTo>
                    <a:pt x="317" y="2078"/>
                    <a:pt x="153" y="2104"/>
                    <a:pt x="61" y="2104"/>
                  </a:cubicBezTo>
                  <a:cubicBezTo>
                    <a:pt x="25" y="2104"/>
                    <a:pt x="0" y="2100"/>
                    <a:pt x="0" y="2100"/>
                  </a:cubicBezTo>
                  <a:lnTo>
                    <a:pt x="0" y="2100"/>
                  </a:lnTo>
                  <a:cubicBezTo>
                    <a:pt x="84" y="2184"/>
                    <a:pt x="162" y="2212"/>
                    <a:pt x="229" y="2212"/>
                  </a:cubicBezTo>
                  <a:cubicBezTo>
                    <a:pt x="362" y="2212"/>
                    <a:pt x="451" y="2100"/>
                    <a:pt x="451" y="2100"/>
                  </a:cubicBezTo>
                  <a:lnTo>
                    <a:pt x="425" y="754"/>
                  </a:lnTo>
                  <a:cubicBezTo>
                    <a:pt x="728" y="696"/>
                    <a:pt x="947" y="548"/>
                    <a:pt x="947" y="374"/>
                  </a:cubicBezTo>
                  <a:cubicBezTo>
                    <a:pt x="941" y="165"/>
                    <a:pt x="618" y="0"/>
                    <a:pt x="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36;p51">
              <a:extLst>
                <a:ext uri="{FF2B5EF4-FFF2-40B4-BE49-F238E27FC236}">
                  <a16:creationId xmlns:a16="http://schemas.microsoft.com/office/drawing/2014/main" id="{900D5033-1453-7A1D-2610-240B78AF4B26}"/>
                </a:ext>
              </a:extLst>
            </p:cNvPr>
            <p:cNvSpPr/>
            <p:nvPr/>
          </p:nvSpPr>
          <p:spPr>
            <a:xfrm>
              <a:off x="4386000" y="4314825"/>
              <a:ext cx="13400" cy="16450"/>
            </a:xfrm>
            <a:custGeom>
              <a:avLst/>
              <a:gdLst/>
              <a:ahLst/>
              <a:cxnLst/>
              <a:rect l="l" t="t" r="r" b="b"/>
              <a:pathLst>
                <a:path w="536" h="658" extrusionOk="0">
                  <a:moveTo>
                    <a:pt x="265" y="0"/>
                  </a:moveTo>
                  <a:lnTo>
                    <a:pt x="265" y="0"/>
                  </a:lnTo>
                  <a:cubicBezTo>
                    <a:pt x="104" y="71"/>
                    <a:pt x="1" y="181"/>
                    <a:pt x="1" y="297"/>
                  </a:cubicBezTo>
                  <a:cubicBezTo>
                    <a:pt x="7" y="471"/>
                    <a:pt x="233" y="612"/>
                    <a:pt x="535" y="657"/>
                  </a:cubicBezTo>
                  <a:cubicBezTo>
                    <a:pt x="497" y="645"/>
                    <a:pt x="1" y="496"/>
                    <a:pt x="84" y="239"/>
                  </a:cubicBezTo>
                  <a:cubicBezTo>
                    <a:pt x="117" y="142"/>
                    <a:pt x="181" y="52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37;p51">
              <a:extLst>
                <a:ext uri="{FF2B5EF4-FFF2-40B4-BE49-F238E27FC236}">
                  <a16:creationId xmlns:a16="http://schemas.microsoft.com/office/drawing/2014/main" id="{91C9AAE1-596A-0D73-578B-E9C9DAAEDB98}"/>
                </a:ext>
              </a:extLst>
            </p:cNvPr>
            <p:cNvSpPr/>
            <p:nvPr/>
          </p:nvSpPr>
          <p:spPr>
            <a:xfrm>
              <a:off x="4393100" y="4421750"/>
              <a:ext cx="67800" cy="71625"/>
            </a:xfrm>
            <a:custGeom>
              <a:avLst/>
              <a:gdLst/>
              <a:ahLst/>
              <a:cxnLst/>
              <a:rect l="l" t="t" r="r" b="b"/>
              <a:pathLst>
                <a:path w="2712" h="2865" extrusionOk="0">
                  <a:moveTo>
                    <a:pt x="277" y="1"/>
                  </a:moveTo>
                  <a:lnTo>
                    <a:pt x="0" y="239"/>
                  </a:lnTo>
                  <a:lnTo>
                    <a:pt x="1127" y="1521"/>
                  </a:lnTo>
                  <a:lnTo>
                    <a:pt x="1159" y="1418"/>
                  </a:lnTo>
                  <a:lnTo>
                    <a:pt x="1172" y="1430"/>
                  </a:lnTo>
                  <a:lnTo>
                    <a:pt x="1978" y="2313"/>
                  </a:lnTo>
                  <a:cubicBezTo>
                    <a:pt x="1978" y="2313"/>
                    <a:pt x="1707" y="2609"/>
                    <a:pt x="1797" y="2777"/>
                  </a:cubicBezTo>
                  <a:cubicBezTo>
                    <a:pt x="1830" y="2840"/>
                    <a:pt x="1886" y="2864"/>
                    <a:pt x="1952" y="2864"/>
                  </a:cubicBezTo>
                  <a:cubicBezTo>
                    <a:pt x="2153" y="2864"/>
                    <a:pt x="2446" y="2638"/>
                    <a:pt x="2461" y="2629"/>
                  </a:cubicBezTo>
                  <a:cubicBezTo>
                    <a:pt x="2512" y="2577"/>
                    <a:pt x="2557" y="2519"/>
                    <a:pt x="2596" y="2461"/>
                  </a:cubicBezTo>
                  <a:cubicBezTo>
                    <a:pt x="2615" y="2429"/>
                    <a:pt x="2628" y="2403"/>
                    <a:pt x="2641" y="2371"/>
                  </a:cubicBezTo>
                  <a:cubicBezTo>
                    <a:pt x="2705" y="2242"/>
                    <a:pt x="2712" y="2120"/>
                    <a:pt x="2647" y="2049"/>
                  </a:cubicBezTo>
                  <a:cubicBezTo>
                    <a:pt x="2608" y="2006"/>
                    <a:pt x="2548" y="1986"/>
                    <a:pt x="2477" y="1986"/>
                  </a:cubicBezTo>
                  <a:cubicBezTo>
                    <a:pt x="2375" y="1986"/>
                    <a:pt x="2250" y="2027"/>
                    <a:pt x="2126" y="2107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38;p51">
              <a:extLst>
                <a:ext uri="{FF2B5EF4-FFF2-40B4-BE49-F238E27FC236}">
                  <a16:creationId xmlns:a16="http://schemas.microsoft.com/office/drawing/2014/main" id="{E8A360EE-C061-9559-34F7-67B3B189C97A}"/>
                </a:ext>
              </a:extLst>
            </p:cNvPr>
            <p:cNvSpPr/>
            <p:nvPr/>
          </p:nvSpPr>
          <p:spPr>
            <a:xfrm>
              <a:off x="4445750" y="4485125"/>
              <a:ext cx="4700" cy="4125"/>
            </a:xfrm>
            <a:custGeom>
              <a:avLst/>
              <a:gdLst/>
              <a:ahLst/>
              <a:cxnLst/>
              <a:rect l="l" t="t" r="r" b="b"/>
              <a:pathLst>
                <a:path w="188" h="165" extrusionOk="0">
                  <a:moveTo>
                    <a:pt x="108" y="0"/>
                  </a:moveTo>
                  <a:cubicBezTo>
                    <a:pt x="86" y="0"/>
                    <a:pt x="63" y="9"/>
                    <a:pt x="45" y="29"/>
                  </a:cubicBezTo>
                  <a:cubicBezTo>
                    <a:pt x="0" y="81"/>
                    <a:pt x="39" y="158"/>
                    <a:pt x="103" y="164"/>
                  </a:cubicBezTo>
                  <a:cubicBezTo>
                    <a:pt x="155" y="158"/>
                    <a:pt x="187" y="113"/>
                    <a:pt x="187" y="68"/>
                  </a:cubicBezTo>
                  <a:cubicBezTo>
                    <a:pt x="179" y="24"/>
                    <a:pt x="144" y="0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9;p51">
              <a:extLst>
                <a:ext uri="{FF2B5EF4-FFF2-40B4-BE49-F238E27FC236}">
                  <a16:creationId xmlns:a16="http://schemas.microsoft.com/office/drawing/2014/main" id="{75C41419-6E4F-E9F7-33E2-29C59B61F5FF}"/>
                </a:ext>
              </a:extLst>
            </p:cNvPr>
            <p:cNvSpPr/>
            <p:nvPr/>
          </p:nvSpPr>
          <p:spPr>
            <a:xfrm>
              <a:off x="4420975" y="4453900"/>
              <a:ext cx="33650" cy="40800"/>
            </a:xfrm>
            <a:custGeom>
              <a:avLst/>
              <a:gdLst/>
              <a:ahLst/>
              <a:cxnLst/>
              <a:rect l="l" t="t" r="r" b="b"/>
              <a:pathLst>
                <a:path w="1346" h="1632" extrusionOk="0">
                  <a:moveTo>
                    <a:pt x="242" y="0"/>
                  </a:moveTo>
                  <a:cubicBezTo>
                    <a:pt x="1" y="0"/>
                    <a:pt x="12" y="235"/>
                    <a:pt x="12" y="235"/>
                  </a:cubicBezTo>
                  <a:lnTo>
                    <a:pt x="740" y="1059"/>
                  </a:lnTo>
                  <a:cubicBezTo>
                    <a:pt x="579" y="1252"/>
                    <a:pt x="521" y="1459"/>
                    <a:pt x="618" y="1568"/>
                  </a:cubicBezTo>
                  <a:cubicBezTo>
                    <a:pt x="657" y="1611"/>
                    <a:pt x="716" y="1632"/>
                    <a:pt x="787" y="1632"/>
                  </a:cubicBezTo>
                  <a:cubicBezTo>
                    <a:pt x="927" y="1632"/>
                    <a:pt x="1114" y="1550"/>
                    <a:pt x="1281" y="1401"/>
                  </a:cubicBezTo>
                  <a:cubicBezTo>
                    <a:pt x="1307" y="1381"/>
                    <a:pt x="1326" y="1362"/>
                    <a:pt x="1346" y="1343"/>
                  </a:cubicBezTo>
                  <a:lnTo>
                    <a:pt x="1346" y="1343"/>
                  </a:lnTo>
                  <a:cubicBezTo>
                    <a:pt x="1333" y="1349"/>
                    <a:pt x="1082" y="1536"/>
                    <a:pt x="888" y="1568"/>
                  </a:cubicBezTo>
                  <a:cubicBezTo>
                    <a:pt x="901" y="1562"/>
                    <a:pt x="920" y="1549"/>
                    <a:pt x="933" y="1529"/>
                  </a:cubicBezTo>
                  <a:cubicBezTo>
                    <a:pt x="1026" y="1446"/>
                    <a:pt x="896" y="1307"/>
                    <a:pt x="795" y="1307"/>
                  </a:cubicBezTo>
                  <a:cubicBezTo>
                    <a:pt x="762" y="1307"/>
                    <a:pt x="733" y="1321"/>
                    <a:pt x="714" y="1355"/>
                  </a:cubicBezTo>
                  <a:cubicBezTo>
                    <a:pt x="689" y="1388"/>
                    <a:pt x="676" y="1426"/>
                    <a:pt x="676" y="1465"/>
                  </a:cubicBezTo>
                  <a:cubicBezTo>
                    <a:pt x="618" y="1291"/>
                    <a:pt x="863" y="1027"/>
                    <a:pt x="863" y="1027"/>
                  </a:cubicBezTo>
                  <a:lnTo>
                    <a:pt x="238" y="338"/>
                  </a:lnTo>
                  <a:lnTo>
                    <a:pt x="206" y="299"/>
                  </a:lnTo>
                  <a:cubicBezTo>
                    <a:pt x="70" y="132"/>
                    <a:pt x="289" y="3"/>
                    <a:pt x="289" y="3"/>
                  </a:cubicBezTo>
                  <a:cubicBezTo>
                    <a:pt x="273" y="1"/>
                    <a:pt x="257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40;p51">
              <a:extLst>
                <a:ext uri="{FF2B5EF4-FFF2-40B4-BE49-F238E27FC236}">
                  <a16:creationId xmlns:a16="http://schemas.microsoft.com/office/drawing/2014/main" id="{6805AA3F-F0C8-3AAA-DFDB-70229F8B2699}"/>
                </a:ext>
              </a:extLst>
            </p:cNvPr>
            <p:cNvSpPr/>
            <p:nvPr/>
          </p:nvSpPr>
          <p:spPr>
            <a:xfrm>
              <a:off x="4446400" y="4471225"/>
              <a:ext cx="14500" cy="9650"/>
            </a:xfrm>
            <a:custGeom>
              <a:avLst/>
              <a:gdLst/>
              <a:ahLst/>
              <a:cxnLst/>
              <a:rect l="l" t="t" r="r" b="b"/>
              <a:pathLst>
                <a:path w="580" h="386" extrusionOk="0">
                  <a:moveTo>
                    <a:pt x="350" y="0"/>
                  </a:moveTo>
                  <a:cubicBezTo>
                    <a:pt x="250" y="0"/>
                    <a:pt x="125" y="42"/>
                    <a:pt x="0" y="121"/>
                  </a:cubicBezTo>
                  <a:cubicBezTo>
                    <a:pt x="20" y="113"/>
                    <a:pt x="176" y="45"/>
                    <a:pt x="310" y="45"/>
                  </a:cubicBezTo>
                  <a:cubicBezTo>
                    <a:pt x="391" y="45"/>
                    <a:pt x="465" y="70"/>
                    <a:pt x="496" y="147"/>
                  </a:cubicBezTo>
                  <a:cubicBezTo>
                    <a:pt x="535" y="224"/>
                    <a:pt x="535" y="308"/>
                    <a:pt x="515" y="385"/>
                  </a:cubicBezTo>
                  <a:cubicBezTo>
                    <a:pt x="573" y="257"/>
                    <a:pt x="580" y="134"/>
                    <a:pt x="515" y="63"/>
                  </a:cubicBezTo>
                  <a:cubicBezTo>
                    <a:pt x="478" y="21"/>
                    <a:pt x="420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41;p51">
              <a:extLst>
                <a:ext uri="{FF2B5EF4-FFF2-40B4-BE49-F238E27FC236}">
                  <a16:creationId xmlns:a16="http://schemas.microsoft.com/office/drawing/2014/main" id="{A1403B45-6379-B0C1-2DB0-30BAD31D6CCE}"/>
                </a:ext>
              </a:extLst>
            </p:cNvPr>
            <p:cNvSpPr/>
            <p:nvPr/>
          </p:nvSpPr>
          <p:spPr>
            <a:xfrm>
              <a:off x="4420150" y="4423350"/>
              <a:ext cx="53325" cy="21225"/>
            </a:xfrm>
            <a:custGeom>
              <a:avLst/>
              <a:gdLst/>
              <a:ahLst/>
              <a:cxnLst/>
              <a:rect l="l" t="t" r="r" b="b"/>
              <a:pathLst>
                <a:path w="2133" h="849" extrusionOk="0">
                  <a:moveTo>
                    <a:pt x="45" y="1"/>
                  </a:moveTo>
                  <a:lnTo>
                    <a:pt x="0" y="226"/>
                  </a:lnTo>
                  <a:lnTo>
                    <a:pt x="1044" y="452"/>
                  </a:lnTo>
                  <a:lnTo>
                    <a:pt x="1018" y="387"/>
                  </a:lnTo>
                  <a:lnTo>
                    <a:pt x="1031" y="387"/>
                  </a:lnTo>
                  <a:lnTo>
                    <a:pt x="1765" y="536"/>
                  </a:lnTo>
                  <a:cubicBezTo>
                    <a:pt x="1765" y="536"/>
                    <a:pt x="1739" y="787"/>
                    <a:pt x="1849" y="838"/>
                  </a:cubicBezTo>
                  <a:cubicBezTo>
                    <a:pt x="1863" y="845"/>
                    <a:pt x="1878" y="849"/>
                    <a:pt x="1891" y="849"/>
                  </a:cubicBezTo>
                  <a:cubicBezTo>
                    <a:pt x="2029" y="849"/>
                    <a:pt x="2120" y="528"/>
                    <a:pt x="2126" y="516"/>
                  </a:cubicBezTo>
                  <a:cubicBezTo>
                    <a:pt x="2132" y="471"/>
                    <a:pt x="2132" y="426"/>
                    <a:pt x="2132" y="381"/>
                  </a:cubicBezTo>
                  <a:cubicBezTo>
                    <a:pt x="2126" y="362"/>
                    <a:pt x="2126" y="336"/>
                    <a:pt x="2119" y="317"/>
                  </a:cubicBezTo>
                  <a:cubicBezTo>
                    <a:pt x="2106" y="233"/>
                    <a:pt x="2061" y="168"/>
                    <a:pt x="2003" y="156"/>
                  </a:cubicBezTo>
                  <a:cubicBezTo>
                    <a:pt x="1995" y="154"/>
                    <a:pt x="1987" y="153"/>
                    <a:pt x="1979" y="153"/>
                  </a:cubicBezTo>
                  <a:cubicBezTo>
                    <a:pt x="1896" y="153"/>
                    <a:pt x="1811" y="240"/>
                    <a:pt x="1759" y="375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42;p51">
              <a:extLst>
                <a:ext uri="{FF2B5EF4-FFF2-40B4-BE49-F238E27FC236}">
                  <a16:creationId xmlns:a16="http://schemas.microsoft.com/office/drawing/2014/main" id="{80C1BDC4-6CC2-4CB9-D41C-CEC526913DE1}"/>
                </a:ext>
              </a:extLst>
            </p:cNvPr>
            <p:cNvSpPr/>
            <p:nvPr/>
          </p:nvSpPr>
          <p:spPr>
            <a:xfrm>
              <a:off x="4467925" y="4437375"/>
              <a:ext cx="3825" cy="2525"/>
            </a:xfrm>
            <a:custGeom>
              <a:avLst/>
              <a:gdLst/>
              <a:ahLst/>
              <a:cxnLst/>
              <a:rect l="l" t="t" r="r" b="b"/>
              <a:pathLst>
                <a:path w="153" h="101" extrusionOk="0">
                  <a:moveTo>
                    <a:pt x="66" y="0"/>
                  </a:moveTo>
                  <a:cubicBezTo>
                    <a:pt x="56" y="0"/>
                    <a:pt x="47" y="4"/>
                    <a:pt x="41" y="13"/>
                  </a:cubicBezTo>
                  <a:cubicBezTo>
                    <a:pt x="1" y="43"/>
                    <a:pt x="46" y="100"/>
                    <a:pt x="84" y="100"/>
                  </a:cubicBezTo>
                  <a:cubicBezTo>
                    <a:pt x="94" y="100"/>
                    <a:pt x="105" y="96"/>
                    <a:pt x="112" y="84"/>
                  </a:cubicBezTo>
                  <a:cubicBezTo>
                    <a:pt x="153" y="58"/>
                    <a:pt x="104" y="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43;p51">
              <a:extLst>
                <a:ext uri="{FF2B5EF4-FFF2-40B4-BE49-F238E27FC236}">
                  <a16:creationId xmlns:a16="http://schemas.microsoft.com/office/drawing/2014/main" id="{0DD14D63-CA1D-52FE-0BD7-3FE1CE0E62C9}"/>
                </a:ext>
              </a:extLst>
            </p:cNvPr>
            <p:cNvSpPr/>
            <p:nvPr/>
          </p:nvSpPr>
          <p:spPr>
            <a:xfrm>
              <a:off x="4444625" y="4429150"/>
              <a:ext cx="28675" cy="16850"/>
            </a:xfrm>
            <a:custGeom>
              <a:avLst/>
              <a:gdLst/>
              <a:ahLst/>
              <a:cxnLst/>
              <a:rect l="l" t="t" r="r" b="b"/>
              <a:pathLst>
                <a:path w="1147" h="674" extrusionOk="0">
                  <a:moveTo>
                    <a:pt x="116" y="1"/>
                  </a:moveTo>
                  <a:lnTo>
                    <a:pt x="116" y="1"/>
                  </a:lnTo>
                  <a:cubicBezTo>
                    <a:pt x="26" y="39"/>
                    <a:pt x="0" y="149"/>
                    <a:pt x="65" y="220"/>
                  </a:cubicBezTo>
                  <a:lnTo>
                    <a:pt x="735" y="368"/>
                  </a:lnTo>
                  <a:cubicBezTo>
                    <a:pt x="722" y="529"/>
                    <a:pt x="773" y="651"/>
                    <a:pt x="863" y="671"/>
                  </a:cubicBezTo>
                  <a:cubicBezTo>
                    <a:pt x="871" y="673"/>
                    <a:pt x="879" y="674"/>
                    <a:pt x="887" y="674"/>
                  </a:cubicBezTo>
                  <a:cubicBezTo>
                    <a:pt x="985" y="674"/>
                    <a:pt x="1092" y="533"/>
                    <a:pt x="1134" y="342"/>
                  </a:cubicBezTo>
                  <a:cubicBezTo>
                    <a:pt x="1140" y="323"/>
                    <a:pt x="1147" y="304"/>
                    <a:pt x="1147" y="284"/>
                  </a:cubicBezTo>
                  <a:lnTo>
                    <a:pt x="1147" y="284"/>
                  </a:lnTo>
                  <a:cubicBezTo>
                    <a:pt x="1115" y="387"/>
                    <a:pt x="1063" y="484"/>
                    <a:pt x="999" y="574"/>
                  </a:cubicBezTo>
                  <a:cubicBezTo>
                    <a:pt x="1005" y="561"/>
                    <a:pt x="1005" y="548"/>
                    <a:pt x="1005" y="535"/>
                  </a:cubicBezTo>
                  <a:cubicBezTo>
                    <a:pt x="1018" y="482"/>
                    <a:pt x="968" y="455"/>
                    <a:pt x="918" y="455"/>
                  </a:cubicBezTo>
                  <a:cubicBezTo>
                    <a:pt x="872" y="455"/>
                    <a:pt x="825" y="479"/>
                    <a:pt x="831" y="529"/>
                  </a:cubicBezTo>
                  <a:cubicBezTo>
                    <a:pt x="831" y="555"/>
                    <a:pt x="838" y="581"/>
                    <a:pt x="851" y="600"/>
                  </a:cubicBezTo>
                  <a:cubicBezTo>
                    <a:pt x="760" y="529"/>
                    <a:pt x="786" y="310"/>
                    <a:pt x="786" y="310"/>
                  </a:cubicBezTo>
                  <a:lnTo>
                    <a:pt x="213" y="194"/>
                  </a:lnTo>
                  <a:lnTo>
                    <a:pt x="181" y="188"/>
                  </a:lnTo>
                  <a:cubicBezTo>
                    <a:pt x="52" y="149"/>
                    <a:pt x="116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44;p51">
              <a:extLst>
                <a:ext uri="{FF2B5EF4-FFF2-40B4-BE49-F238E27FC236}">
                  <a16:creationId xmlns:a16="http://schemas.microsoft.com/office/drawing/2014/main" id="{F33A24C2-EC54-3189-4C3A-DD67B2AEB118}"/>
                </a:ext>
              </a:extLst>
            </p:cNvPr>
            <p:cNvSpPr/>
            <p:nvPr/>
          </p:nvSpPr>
          <p:spPr>
            <a:xfrm>
              <a:off x="4464100" y="4427150"/>
              <a:ext cx="9050" cy="5575"/>
            </a:xfrm>
            <a:custGeom>
              <a:avLst/>
              <a:gdLst/>
              <a:ahLst/>
              <a:cxnLst/>
              <a:rect l="l" t="t" r="r" b="b"/>
              <a:pathLst>
                <a:path w="362" h="223" extrusionOk="0">
                  <a:moveTo>
                    <a:pt x="221" y="1"/>
                  </a:moveTo>
                  <a:cubicBezTo>
                    <a:pt x="138" y="1"/>
                    <a:pt x="53" y="88"/>
                    <a:pt x="1" y="223"/>
                  </a:cubicBezTo>
                  <a:cubicBezTo>
                    <a:pt x="12" y="206"/>
                    <a:pt x="116" y="37"/>
                    <a:pt x="220" y="37"/>
                  </a:cubicBezTo>
                  <a:cubicBezTo>
                    <a:pt x="235" y="37"/>
                    <a:pt x="250" y="40"/>
                    <a:pt x="265" y="49"/>
                  </a:cubicBezTo>
                  <a:cubicBezTo>
                    <a:pt x="310" y="74"/>
                    <a:pt x="342" y="119"/>
                    <a:pt x="361" y="171"/>
                  </a:cubicBezTo>
                  <a:cubicBezTo>
                    <a:pt x="342" y="81"/>
                    <a:pt x="303" y="16"/>
                    <a:pt x="245" y="4"/>
                  </a:cubicBezTo>
                  <a:cubicBezTo>
                    <a:pt x="237" y="2"/>
                    <a:pt x="229" y="1"/>
                    <a:pt x="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45;p51">
              <a:extLst>
                <a:ext uri="{FF2B5EF4-FFF2-40B4-BE49-F238E27FC236}">
                  <a16:creationId xmlns:a16="http://schemas.microsoft.com/office/drawing/2014/main" id="{07D74F95-BFEB-9B83-4723-802078E44C7D}"/>
                </a:ext>
              </a:extLst>
            </p:cNvPr>
            <p:cNvSpPr/>
            <p:nvPr/>
          </p:nvSpPr>
          <p:spPr>
            <a:xfrm>
              <a:off x="4410325" y="4348150"/>
              <a:ext cx="48325" cy="41100"/>
            </a:xfrm>
            <a:custGeom>
              <a:avLst/>
              <a:gdLst/>
              <a:ahLst/>
              <a:cxnLst/>
              <a:rect l="l" t="t" r="r" b="b"/>
              <a:pathLst>
                <a:path w="1933" h="1644" extrusionOk="0">
                  <a:moveTo>
                    <a:pt x="1424" y="1"/>
                  </a:moveTo>
                  <a:cubicBezTo>
                    <a:pt x="1390" y="1"/>
                    <a:pt x="1357" y="9"/>
                    <a:pt x="1327" y="27"/>
                  </a:cubicBezTo>
                  <a:cubicBezTo>
                    <a:pt x="1263" y="85"/>
                    <a:pt x="1276" y="220"/>
                    <a:pt x="1353" y="355"/>
                  </a:cubicBezTo>
                  <a:lnTo>
                    <a:pt x="0" y="1469"/>
                  </a:lnTo>
                  <a:lnTo>
                    <a:pt x="148" y="1643"/>
                  </a:lnTo>
                  <a:lnTo>
                    <a:pt x="966" y="967"/>
                  </a:lnTo>
                  <a:lnTo>
                    <a:pt x="902" y="948"/>
                  </a:lnTo>
                  <a:lnTo>
                    <a:pt x="915" y="935"/>
                  </a:lnTo>
                  <a:lnTo>
                    <a:pt x="1482" y="452"/>
                  </a:lnTo>
                  <a:cubicBezTo>
                    <a:pt x="1482" y="452"/>
                    <a:pt x="1619" y="584"/>
                    <a:pt x="1726" y="584"/>
                  </a:cubicBezTo>
                  <a:cubicBezTo>
                    <a:pt x="1742" y="584"/>
                    <a:pt x="1757" y="581"/>
                    <a:pt x="1772" y="574"/>
                  </a:cubicBezTo>
                  <a:cubicBezTo>
                    <a:pt x="1933" y="490"/>
                    <a:pt x="1694" y="168"/>
                    <a:pt x="1688" y="155"/>
                  </a:cubicBezTo>
                  <a:cubicBezTo>
                    <a:pt x="1656" y="123"/>
                    <a:pt x="1623" y="91"/>
                    <a:pt x="1585" y="65"/>
                  </a:cubicBezTo>
                  <a:cubicBezTo>
                    <a:pt x="1566" y="59"/>
                    <a:pt x="1553" y="46"/>
                    <a:pt x="1533" y="33"/>
                  </a:cubicBezTo>
                  <a:cubicBezTo>
                    <a:pt x="1502" y="12"/>
                    <a:pt x="1463" y="1"/>
                    <a:pt x="14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46;p51">
              <a:extLst>
                <a:ext uri="{FF2B5EF4-FFF2-40B4-BE49-F238E27FC236}">
                  <a16:creationId xmlns:a16="http://schemas.microsoft.com/office/drawing/2014/main" id="{47C8508E-AA02-ABEB-F8A8-294EB0C1B5D5}"/>
                </a:ext>
              </a:extLst>
            </p:cNvPr>
            <p:cNvSpPr/>
            <p:nvPr/>
          </p:nvSpPr>
          <p:spPr>
            <a:xfrm>
              <a:off x="4450425" y="4354600"/>
              <a:ext cx="3225" cy="3075"/>
            </a:xfrm>
            <a:custGeom>
              <a:avLst/>
              <a:gdLst/>
              <a:ahLst/>
              <a:cxnLst/>
              <a:rect l="l" t="t" r="r" b="b"/>
              <a:pathLst>
                <a:path w="129" h="123" extrusionOk="0">
                  <a:moveTo>
                    <a:pt x="65" y="0"/>
                  </a:moveTo>
                  <a:cubicBezTo>
                    <a:pt x="0" y="20"/>
                    <a:pt x="13" y="116"/>
                    <a:pt x="84" y="123"/>
                  </a:cubicBezTo>
                  <a:cubicBezTo>
                    <a:pt x="110" y="116"/>
                    <a:pt x="129" y="84"/>
                    <a:pt x="123" y="52"/>
                  </a:cubicBezTo>
                  <a:cubicBezTo>
                    <a:pt x="123" y="26"/>
                    <a:pt x="97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47;p51">
              <a:extLst>
                <a:ext uri="{FF2B5EF4-FFF2-40B4-BE49-F238E27FC236}">
                  <a16:creationId xmlns:a16="http://schemas.microsoft.com/office/drawing/2014/main" id="{25D66B3D-0D18-5DCE-BB9D-8532864EB0E5}"/>
                </a:ext>
              </a:extLst>
            </p:cNvPr>
            <p:cNvSpPr/>
            <p:nvPr/>
          </p:nvSpPr>
          <p:spPr>
            <a:xfrm>
              <a:off x="4430450" y="4352025"/>
              <a:ext cx="27400" cy="20325"/>
            </a:xfrm>
            <a:custGeom>
              <a:avLst/>
              <a:gdLst/>
              <a:ahLst/>
              <a:cxnLst/>
              <a:rect l="l" t="t" r="r" b="b"/>
              <a:pathLst>
                <a:path w="1096" h="813" extrusionOk="0">
                  <a:moveTo>
                    <a:pt x="883" y="0"/>
                  </a:moveTo>
                  <a:cubicBezTo>
                    <a:pt x="947" y="84"/>
                    <a:pt x="992" y="187"/>
                    <a:pt x="1018" y="290"/>
                  </a:cubicBezTo>
                  <a:cubicBezTo>
                    <a:pt x="1012" y="277"/>
                    <a:pt x="1005" y="271"/>
                    <a:pt x="992" y="265"/>
                  </a:cubicBezTo>
                  <a:cubicBezTo>
                    <a:pt x="973" y="245"/>
                    <a:pt x="949" y="236"/>
                    <a:pt x="925" y="236"/>
                  </a:cubicBezTo>
                  <a:cubicBezTo>
                    <a:pt x="901" y="236"/>
                    <a:pt x="876" y="245"/>
                    <a:pt x="857" y="265"/>
                  </a:cubicBezTo>
                  <a:cubicBezTo>
                    <a:pt x="831" y="303"/>
                    <a:pt x="838" y="361"/>
                    <a:pt x="883" y="393"/>
                  </a:cubicBezTo>
                  <a:cubicBezTo>
                    <a:pt x="902" y="413"/>
                    <a:pt x="922" y="419"/>
                    <a:pt x="947" y="426"/>
                  </a:cubicBezTo>
                  <a:cubicBezTo>
                    <a:pt x="937" y="428"/>
                    <a:pt x="927" y="430"/>
                    <a:pt x="916" y="430"/>
                  </a:cubicBezTo>
                  <a:cubicBezTo>
                    <a:pt x="810" y="430"/>
                    <a:pt x="677" y="297"/>
                    <a:pt x="677" y="297"/>
                  </a:cubicBezTo>
                  <a:lnTo>
                    <a:pt x="232" y="670"/>
                  </a:lnTo>
                  <a:lnTo>
                    <a:pt x="207" y="696"/>
                  </a:lnTo>
                  <a:cubicBezTo>
                    <a:pt x="184" y="713"/>
                    <a:pt x="163" y="719"/>
                    <a:pt x="144" y="719"/>
                  </a:cubicBezTo>
                  <a:cubicBezTo>
                    <a:pt x="71" y="719"/>
                    <a:pt x="20" y="632"/>
                    <a:pt x="20" y="632"/>
                  </a:cubicBezTo>
                  <a:lnTo>
                    <a:pt x="20" y="632"/>
                  </a:lnTo>
                  <a:cubicBezTo>
                    <a:pt x="0" y="722"/>
                    <a:pt x="71" y="812"/>
                    <a:pt x="161" y="812"/>
                  </a:cubicBezTo>
                  <a:lnTo>
                    <a:pt x="696" y="374"/>
                  </a:lnTo>
                  <a:cubicBezTo>
                    <a:pt x="775" y="444"/>
                    <a:pt x="861" y="485"/>
                    <a:pt x="929" y="485"/>
                  </a:cubicBezTo>
                  <a:cubicBezTo>
                    <a:pt x="961" y="485"/>
                    <a:pt x="989" y="476"/>
                    <a:pt x="1012" y="458"/>
                  </a:cubicBezTo>
                  <a:cubicBezTo>
                    <a:pt x="1095" y="393"/>
                    <a:pt x="1057" y="200"/>
                    <a:pt x="922" y="39"/>
                  </a:cubicBezTo>
                  <a:cubicBezTo>
                    <a:pt x="909" y="26"/>
                    <a:pt x="896" y="13"/>
                    <a:pt x="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48;p51">
              <a:extLst>
                <a:ext uri="{FF2B5EF4-FFF2-40B4-BE49-F238E27FC236}">
                  <a16:creationId xmlns:a16="http://schemas.microsoft.com/office/drawing/2014/main" id="{A33159CD-8803-C43F-1A53-7F7608FE9921}"/>
                </a:ext>
              </a:extLst>
            </p:cNvPr>
            <p:cNvSpPr/>
            <p:nvPr/>
          </p:nvSpPr>
          <p:spPr>
            <a:xfrm>
              <a:off x="4441550" y="4348150"/>
              <a:ext cx="7125" cy="8900"/>
            </a:xfrm>
            <a:custGeom>
              <a:avLst/>
              <a:gdLst/>
              <a:ahLst/>
              <a:cxnLst/>
              <a:rect l="l" t="t" r="r" b="b"/>
              <a:pathLst>
                <a:path w="285" h="356" extrusionOk="0">
                  <a:moveTo>
                    <a:pt x="172" y="1"/>
                  </a:moveTo>
                  <a:cubicBezTo>
                    <a:pt x="140" y="1"/>
                    <a:pt x="108" y="9"/>
                    <a:pt x="78" y="27"/>
                  </a:cubicBezTo>
                  <a:cubicBezTo>
                    <a:pt x="14" y="85"/>
                    <a:pt x="27" y="213"/>
                    <a:pt x="104" y="355"/>
                  </a:cubicBezTo>
                  <a:cubicBezTo>
                    <a:pt x="97" y="329"/>
                    <a:pt x="1" y="85"/>
                    <a:pt x="130" y="39"/>
                  </a:cubicBezTo>
                  <a:cubicBezTo>
                    <a:pt x="156" y="28"/>
                    <a:pt x="186" y="21"/>
                    <a:pt x="218" y="21"/>
                  </a:cubicBezTo>
                  <a:cubicBezTo>
                    <a:pt x="240" y="21"/>
                    <a:pt x="263" y="25"/>
                    <a:pt x="284" y="33"/>
                  </a:cubicBezTo>
                  <a:cubicBezTo>
                    <a:pt x="249" y="12"/>
                    <a:pt x="211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49;p51">
              <a:extLst>
                <a:ext uri="{FF2B5EF4-FFF2-40B4-BE49-F238E27FC236}">
                  <a16:creationId xmlns:a16="http://schemas.microsoft.com/office/drawing/2014/main" id="{3CEC524E-D9F2-E3DB-1DA7-75C149C0F7CB}"/>
                </a:ext>
              </a:extLst>
            </p:cNvPr>
            <p:cNvSpPr/>
            <p:nvPr/>
          </p:nvSpPr>
          <p:spPr>
            <a:xfrm>
              <a:off x="4304200" y="4418375"/>
              <a:ext cx="66850" cy="39700"/>
            </a:xfrm>
            <a:custGeom>
              <a:avLst/>
              <a:gdLst/>
              <a:ahLst/>
              <a:cxnLst/>
              <a:rect l="l" t="t" r="r" b="b"/>
              <a:pathLst>
                <a:path w="2674" h="1588" extrusionOk="0">
                  <a:moveTo>
                    <a:pt x="2558" y="0"/>
                  </a:moveTo>
                  <a:lnTo>
                    <a:pt x="1327" y="548"/>
                  </a:lnTo>
                  <a:lnTo>
                    <a:pt x="1398" y="599"/>
                  </a:lnTo>
                  <a:lnTo>
                    <a:pt x="1385" y="606"/>
                  </a:lnTo>
                  <a:lnTo>
                    <a:pt x="529" y="1005"/>
                  </a:lnTo>
                  <a:cubicBezTo>
                    <a:pt x="529" y="1005"/>
                    <a:pt x="382" y="759"/>
                    <a:pt x="245" y="759"/>
                  </a:cubicBezTo>
                  <a:cubicBezTo>
                    <a:pt x="239" y="759"/>
                    <a:pt x="232" y="759"/>
                    <a:pt x="226" y="760"/>
                  </a:cubicBezTo>
                  <a:cubicBezTo>
                    <a:pt x="0" y="805"/>
                    <a:pt x="181" y="1276"/>
                    <a:pt x="181" y="1295"/>
                  </a:cubicBezTo>
                  <a:cubicBezTo>
                    <a:pt x="207" y="1346"/>
                    <a:pt x="239" y="1392"/>
                    <a:pt x="277" y="1437"/>
                  </a:cubicBezTo>
                  <a:cubicBezTo>
                    <a:pt x="297" y="1456"/>
                    <a:pt x="316" y="1475"/>
                    <a:pt x="335" y="1495"/>
                  </a:cubicBezTo>
                  <a:cubicBezTo>
                    <a:pt x="398" y="1558"/>
                    <a:pt x="465" y="1588"/>
                    <a:pt x="522" y="1588"/>
                  </a:cubicBezTo>
                  <a:cubicBezTo>
                    <a:pt x="540" y="1588"/>
                    <a:pt x="558" y="1585"/>
                    <a:pt x="574" y="1578"/>
                  </a:cubicBezTo>
                  <a:cubicBezTo>
                    <a:pt x="677" y="1533"/>
                    <a:pt x="703" y="1359"/>
                    <a:pt x="657" y="1173"/>
                  </a:cubicBezTo>
                  <a:lnTo>
                    <a:pt x="2674" y="264"/>
                  </a:lnTo>
                  <a:lnTo>
                    <a:pt x="25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50;p51">
              <a:extLst>
                <a:ext uri="{FF2B5EF4-FFF2-40B4-BE49-F238E27FC236}">
                  <a16:creationId xmlns:a16="http://schemas.microsoft.com/office/drawing/2014/main" id="{34D9B4F9-2A4F-0F74-8074-FE7E68FD8B06}"/>
                </a:ext>
              </a:extLst>
            </p:cNvPr>
            <p:cNvSpPr/>
            <p:nvPr/>
          </p:nvSpPr>
          <p:spPr>
            <a:xfrm>
              <a:off x="4308700" y="4444450"/>
              <a:ext cx="3700" cy="3275"/>
            </a:xfrm>
            <a:custGeom>
              <a:avLst/>
              <a:gdLst/>
              <a:ahLst/>
              <a:cxnLst/>
              <a:rect l="l" t="t" r="r" b="b"/>
              <a:pathLst>
                <a:path w="148" h="131" extrusionOk="0">
                  <a:moveTo>
                    <a:pt x="67" y="0"/>
                  </a:moveTo>
                  <a:cubicBezTo>
                    <a:pt x="40" y="0"/>
                    <a:pt x="14" y="17"/>
                    <a:pt x="7" y="46"/>
                  </a:cubicBezTo>
                  <a:cubicBezTo>
                    <a:pt x="1" y="84"/>
                    <a:pt x="27" y="117"/>
                    <a:pt x="59" y="130"/>
                  </a:cubicBezTo>
                  <a:cubicBezTo>
                    <a:pt x="62" y="130"/>
                    <a:pt x="65" y="130"/>
                    <a:pt x="68" y="130"/>
                  </a:cubicBezTo>
                  <a:cubicBezTo>
                    <a:pt x="120" y="130"/>
                    <a:pt x="148" y="76"/>
                    <a:pt x="123" y="33"/>
                  </a:cubicBezTo>
                  <a:cubicBezTo>
                    <a:pt x="109" y="10"/>
                    <a:pt x="88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51;p51">
              <a:extLst>
                <a:ext uri="{FF2B5EF4-FFF2-40B4-BE49-F238E27FC236}">
                  <a16:creationId xmlns:a16="http://schemas.microsoft.com/office/drawing/2014/main" id="{45744D6D-AAA6-CE4B-58C1-7239484D22A4}"/>
                </a:ext>
              </a:extLst>
            </p:cNvPr>
            <p:cNvSpPr/>
            <p:nvPr/>
          </p:nvSpPr>
          <p:spPr>
            <a:xfrm>
              <a:off x="4305175" y="4432050"/>
              <a:ext cx="36575" cy="18875"/>
            </a:xfrm>
            <a:custGeom>
              <a:avLst/>
              <a:gdLst/>
              <a:ahLst/>
              <a:cxnLst/>
              <a:rect l="l" t="t" r="r" b="b"/>
              <a:pathLst>
                <a:path w="1463" h="755" extrusionOk="0">
                  <a:moveTo>
                    <a:pt x="1288" y="1"/>
                  </a:moveTo>
                  <a:lnTo>
                    <a:pt x="503" y="355"/>
                  </a:lnTo>
                  <a:cubicBezTo>
                    <a:pt x="414" y="219"/>
                    <a:pt x="300" y="134"/>
                    <a:pt x="205" y="134"/>
                  </a:cubicBezTo>
                  <a:cubicBezTo>
                    <a:pt x="183" y="134"/>
                    <a:pt x="161" y="139"/>
                    <a:pt x="142" y="149"/>
                  </a:cubicBezTo>
                  <a:cubicBezTo>
                    <a:pt x="19" y="213"/>
                    <a:pt x="0" y="452"/>
                    <a:pt x="110" y="696"/>
                  </a:cubicBezTo>
                  <a:cubicBezTo>
                    <a:pt x="122" y="715"/>
                    <a:pt x="134" y="733"/>
                    <a:pt x="141" y="752"/>
                  </a:cubicBezTo>
                  <a:lnTo>
                    <a:pt x="141" y="752"/>
                  </a:lnTo>
                  <a:cubicBezTo>
                    <a:pt x="96" y="624"/>
                    <a:pt x="77" y="489"/>
                    <a:pt x="77" y="355"/>
                  </a:cubicBezTo>
                  <a:lnTo>
                    <a:pt x="77" y="355"/>
                  </a:lnTo>
                  <a:cubicBezTo>
                    <a:pt x="84" y="368"/>
                    <a:pt x="90" y="381"/>
                    <a:pt x="97" y="394"/>
                  </a:cubicBezTo>
                  <a:cubicBezTo>
                    <a:pt x="110" y="424"/>
                    <a:pt x="135" y="436"/>
                    <a:pt x="163" y="436"/>
                  </a:cubicBezTo>
                  <a:cubicBezTo>
                    <a:pt x="242" y="436"/>
                    <a:pt x="344" y="338"/>
                    <a:pt x="277" y="271"/>
                  </a:cubicBezTo>
                  <a:cubicBezTo>
                    <a:pt x="258" y="246"/>
                    <a:pt x="232" y="226"/>
                    <a:pt x="206" y="213"/>
                  </a:cubicBezTo>
                  <a:cubicBezTo>
                    <a:pt x="348" y="213"/>
                    <a:pt x="490" y="458"/>
                    <a:pt x="490" y="458"/>
                  </a:cubicBezTo>
                  <a:lnTo>
                    <a:pt x="1160" y="149"/>
                  </a:lnTo>
                  <a:lnTo>
                    <a:pt x="1192" y="130"/>
                  </a:lnTo>
                  <a:cubicBezTo>
                    <a:pt x="1213" y="122"/>
                    <a:pt x="1232" y="119"/>
                    <a:pt x="1249" y="119"/>
                  </a:cubicBezTo>
                  <a:cubicBezTo>
                    <a:pt x="1364" y="119"/>
                    <a:pt x="1398" y="265"/>
                    <a:pt x="1398" y="265"/>
                  </a:cubicBezTo>
                  <a:cubicBezTo>
                    <a:pt x="1462" y="162"/>
                    <a:pt x="1404" y="33"/>
                    <a:pt x="1288" y="1"/>
                  </a:cubicBezTo>
                  <a:close/>
                  <a:moveTo>
                    <a:pt x="141" y="752"/>
                  </a:moveTo>
                  <a:lnTo>
                    <a:pt x="141" y="752"/>
                  </a:lnTo>
                  <a:cubicBezTo>
                    <a:pt x="141" y="753"/>
                    <a:pt x="141" y="754"/>
                    <a:pt x="142" y="754"/>
                  </a:cubicBezTo>
                  <a:cubicBezTo>
                    <a:pt x="141" y="754"/>
                    <a:pt x="141" y="753"/>
                    <a:pt x="141" y="7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52;p51">
              <a:extLst>
                <a:ext uri="{FF2B5EF4-FFF2-40B4-BE49-F238E27FC236}">
                  <a16:creationId xmlns:a16="http://schemas.microsoft.com/office/drawing/2014/main" id="{DAA203E1-DF6F-A2FC-5428-3E0875911E69}"/>
                </a:ext>
              </a:extLst>
            </p:cNvPr>
            <p:cNvSpPr/>
            <p:nvPr/>
          </p:nvSpPr>
          <p:spPr>
            <a:xfrm>
              <a:off x="4312575" y="4447525"/>
              <a:ext cx="9350" cy="10475"/>
            </a:xfrm>
            <a:custGeom>
              <a:avLst/>
              <a:gdLst/>
              <a:ahLst/>
              <a:cxnLst/>
              <a:rect l="l" t="t" r="r" b="b"/>
              <a:pathLst>
                <a:path w="374" h="419" extrusionOk="0">
                  <a:moveTo>
                    <a:pt x="322" y="0"/>
                  </a:moveTo>
                  <a:cubicBezTo>
                    <a:pt x="322" y="32"/>
                    <a:pt x="361" y="361"/>
                    <a:pt x="187" y="374"/>
                  </a:cubicBezTo>
                  <a:cubicBezTo>
                    <a:pt x="177" y="375"/>
                    <a:pt x="166" y="375"/>
                    <a:pt x="155" y="375"/>
                  </a:cubicBezTo>
                  <a:cubicBezTo>
                    <a:pt x="100" y="375"/>
                    <a:pt x="44" y="361"/>
                    <a:pt x="0" y="329"/>
                  </a:cubicBezTo>
                  <a:lnTo>
                    <a:pt x="0" y="329"/>
                  </a:lnTo>
                  <a:cubicBezTo>
                    <a:pt x="62" y="386"/>
                    <a:pt x="128" y="418"/>
                    <a:pt x="184" y="418"/>
                  </a:cubicBezTo>
                  <a:cubicBezTo>
                    <a:pt x="203" y="418"/>
                    <a:pt x="222" y="414"/>
                    <a:pt x="239" y="406"/>
                  </a:cubicBezTo>
                  <a:cubicBezTo>
                    <a:pt x="342" y="361"/>
                    <a:pt x="374" y="193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53;p51">
              <a:extLst>
                <a:ext uri="{FF2B5EF4-FFF2-40B4-BE49-F238E27FC236}">
                  <a16:creationId xmlns:a16="http://schemas.microsoft.com/office/drawing/2014/main" id="{CAD80BE9-C6C9-472A-53DE-031B6BA24EFF}"/>
                </a:ext>
              </a:extLst>
            </p:cNvPr>
            <p:cNvSpPr/>
            <p:nvPr/>
          </p:nvSpPr>
          <p:spPr>
            <a:xfrm>
              <a:off x="4345575" y="4401950"/>
              <a:ext cx="49800" cy="102950"/>
            </a:xfrm>
            <a:custGeom>
              <a:avLst/>
              <a:gdLst/>
              <a:ahLst/>
              <a:cxnLst/>
              <a:rect l="l" t="t" r="r" b="b"/>
              <a:pathLst>
                <a:path w="1992" h="4118" extrusionOk="0">
                  <a:moveTo>
                    <a:pt x="1560" y="0"/>
                  </a:moveTo>
                  <a:lnTo>
                    <a:pt x="639" y="3318"/>
                  </a:lnTo>
                  <a:cubicBezTo>
                    <a:pt x="595" y="3313"/>
                    <a:pt x="552" y="3311"/>
                    <a:pt x="511" y="3311"/>
                  </a:cubicBezTo>
                  <a:cubicBezTo>
                    <a:pt x="262" y="3311"/>
                    <a:pt x="72" y="3393"/>
                    <a:pt x="33" y="3537"/>
                  </a:cubicBezTo>
                  <a:cubicBezTo>
                    <a:pt x="1" y="3652"/>
                    <a:pt x="72" y="3781"/>
                    <a:pt x="207" y="3891"/>
                  </a:cubicBezTo>
                  <a:cubicBezTo>
                    <a:pt x="239" y="3917"/>
                    <a:pt x="271" y="3942"/>
                    <a:pt x="310" y="3962"/>
                  </a:cubicBezTo>
                  <a:cubicBezTo>
                    <a:pt x="387" y="4007"/>
                    <a:pt x="465" y="4045"/>
                    <a:pt x="548" y="4078"/>
                  </a:cubicBezTo>
                  <a:cubicBezTo>
                    <a:pt x="564" y="4078"/>
                    <a:pt x="755" y="4117"/>
                    <a:pt x="948" y="4117"/>
                  </a:cubicBezTo>
                  <a:cubicBezTo>
                    <a:pt x="1152" y="4117"/>
                    <a:pt x="1360" y="4073"/>
                    <a:pt x="1366" y="3891"/>
                  </a:cubicBezTo>
                  <a:cubicBezTo>
                    <a:pt x="1373" y="3652"/>
                    <a:pt x="922" y="3472"/>
                    <a:pt x="922" y="3472"/>
                  </a:cubicBezTo>
                  <a:lnTo>
                    <a:pt x="1328" y="2068"/>
                  </a:lnTo>
                  <a:lnTo>
                    <a:pt x="1341" y="2042"/>
                  </a:lnTo>
                  <a:lnTo>
                    <a:pt x="1431" y="2145"/>
                  </a:lnTo>
                  <a:lnTo>
                    <a:pt x="1991" y="12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54;p51">
              <a:extLst>
                <a:ext uri="{FF2B5EF4-FFF2-40B4-BE49-F238E27FC236}">
                  <a16:creationId xmlns:a16="http://schemas.microsoft.com/office/drawing/2014/main" id="{87CD962C-35B0-3415-06EA-30E91BEB2595}"/>
                </a:ext>
              </a:extLst>
            </p:cNvPr>
            <p:cNvSpPr/>
            <p:nvPr/>
          </p:nvSpPr>
          <p:spPr>
            <a:xfrm>
              <a:off x="4363250" y="4497725"/>
              <a:ext cx="5875" cy="4900"/>
            </a:xfrm>
            <a:custGeom>
              <a:avLst/>
              <a:gdLst/>
              <a:ahLst/>
              <a:cxnLst/>
              <a:rect l="l" t="t" r="r" b="b"/>
              <a:pathLst>
                <a:path w="235" h="196" extrusionOk="0">
                  <a:moveTo>
                    <a:pt x="118" y="0"/>
                  </a:moveTo>
                  <a:cubicBezTo>
                    <a:pt x="55" y="0"/>
                    <a:pt x="0" y="61"/>
                    <a:pt x="22" y="131"/>
                  </a:cubicBezTo>
                  <a:cubicBezTo>
                    <a:pt x="37" y="171"/>
                    <a:pt x="79" y="195"/>
                    <a:pt x="121" y="195"/>
                  </a:cubicBezTo>
                  <a:cubicBezTo>
                    <a:pt x="133" y="195"/>
                    <a:pt x="145" y="193"/>
                    <a:pt x="157" y="189"/>
                  </a:cubicBezTo>
                  <a:cubicBezTo>
                    <a:pt x="234" y="150"/>
                    <a:pt x="234" y="40"/>
                    <a:pt x="157" y="8"/>
                  </a:cubicBezTo>
                  <a:cubicBezTo>
                    <a:pt x="144" y="3"/>
                    <a:pt x="131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55;p51">
              <a:extLst>
                <a:ext uri="{FF2B5EF4-FFF2-40B4-BE49-F238E27FC236}">
                  <a16:creationId xmlns:a16="http://schemas.microsoft.com/office/drawing/2014/main" id="{73DF145A-48F2-8C0B-AC1B-F45944746E82}"/>
                </a:ext>
              </a:extLst>
            </p:cNvPr>
            <p:cNvSpPr/>
            <p:nvPr/>
          </p:nvSpPr>
          <p:spPr>
            <a:xfrm>
              <a:off x="4359425" y="4451150"/>
              <a:ext cx="24350" cy="54800"/>
            </a:xfrm>
            <a:custGeom>
              <a:avLst/>
              <a:gdLst/>
              <a:ahLst/>
              <a:cxnLst/>
              <a:rect l="l" t="t" r="r" b="b"/>
              <a:pathLst>
                <a:path w="974" h="2192" extrusionOk="0">
                  <a:moveTo>
                    <a:pt x="634" y="0"/>
                  </a:moveTo>
                  <a:cubicBezTo>
                    <a:pt x="581" y="0"/>
                    <a:pt x="518" y="17"/>
                    <a:pt x="445" y="61"/>
                  </a:cubicBezTo>
                  <a:cubicBezTo>
                    <a:pt x="445" y="61"/>
                    <a:pt x="761" y="87"/>
                    <a:pt x="703" y="345"/>
                  </a:cubicBezTo>
                  <a:lnTo>
                    <a:pt x="690" y="409"/>
                  </a:lnTo>
                  <a:lnTo>
                    <a:pt x="368" y="1504"/>
                  </a:lnTo>
                  <a:cubicBezTo>
                    <a:pt x="368" y="1504"/>
                    <a:pt x="774" y="1665"/>
                    <a:pt x="806" y="1891"/>
                  </a:cubicBezTo>
                  <a:cubicBezTo>
                    <a:pt x="787" y="1845"/>
                    <a:pt x="748" y="1807"/>
                    <a:pt x="703" y="1788"/>
                  </a:cubicBezTo>
                  <a:cubicBezTo>
                    <a:pt x="681" y="1772"/>
                    <a:pt x="660" y="1765"/>
                    <a:pt x="639" y="1765"/>
                  </a:cubicBezTo>
                  <a:cubicBezTo>
                    <a:pt x="500" y="1765"/>
                    <a:pt x="387" y="2052"/>
                    <a:pt x="555" y="2097"/>
                  </a:cubicBezTo>
                  <a:cubicBezTo>
                    <a:pt x="581" y="2103"/>
                    <a:pt x="600" y="2110"/>
                    <a:pt x="626" y="2116"/>
                  </a:cubicBezTo>
                  <a:cubicBezTo>
                    <a:pt x="553" y="2136"/>
                    <a:pt x="467" y="2143"/>
                    <a:pt x="382" y="2143"/>
                  </a:cubicBezTo>
                  <a:cubicBezTo>
                    <a:pt x="195" y="2143"/>
                    <a:pt x="14" y="2110"/>
                    <a:pt x="1" y="2110"/>
                  </a:cubicBezTo>
                  <a:cubicBezTo>
                    <a:pt x="33" y="2122"/>
                    <a:pt x="65" y="2129"/>
                    <a:pt x="97" y="2142"/>
                  </a:cubicBezTo>
                  <a:cubicBezTo>
                    <a:pt x="222" y="2175"/>
                    <a:pt x="344" y="2192"/>
                    <a:pt x="453" y="2192"/>
                  </a:cubicBezTo>
                  <a:cubicBezTo>
                    <a:pt x="700" y="2192"/>
                    <a:pt x="888" y="2111"/>
                    <a:pt x="928" y="1968"/>
                  </a:cubicBezTo>
                  <a:cubicBezTo>
                    <a:pt x="973" y="1800"/>
                    <a:pt x="800" y="1601"/>
                    <a:pt x="516" y="1472"/>
                  </a:cubicBezTo>
                  <a:lnTo>
                    <a:pt x="877" y="177"/>
                  </a:lnTo>
                  <a:cubicBezTo>
                    <a:pt x="877" y="177"/>
                    <a:pt x="805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56;p51">
              <a:extLst>
                <a:ext uri="{FF2B5EF4-FFF2-40B4-BE49-F238E27FC236}">
                  <a16:creationId xmlns:a16="http://schemas.microsoft.com/office/drawing/2014/main" id="{6C464B50-1979-7397-36A6-5EB0304A03F9}"/>
                </a:ext>
              </a:extLst>
            </p:cNvPr>
            <p:cNvSpPr/>
            <p:nvPr/>
          </p:nvSpPr>
          <p:spPr>
            <a:xfrm>
              <a:off x="4345575" y="4484700"/>
              <a:ext cx="15975" cy="14525"/>
            </a:xfrm>
            <a:custGeom>
              <a:avLst/>
              <a:gdLst/>
              <a:ahLst/>
              <a:cxnLst/>
              <a:rect l="l" t="t" r="r" b="b"/>
              <a:pathLst>
                <a:path w="639" h="581" extrusionOk="0">
                  <a:moveTo>
                    <a:pt x="511" y="1"/>
                  </a:moveTo>
                  <a:cubicBezTo>
                    <a:pt x="262" y="1"/>
                    <a:pt x="72" y="83"/>
                    <a:pt x="33" y="227"/>
                  </a:cubicBezTo>
                  <a:cubicBezTo>
                    <a:pt x="1" y="342"/>
                    <a:pt x="72" y="471"/>
                    <a:pt x="213" y="581"/>
                  </a:cubicBezTo>
                  <a:cubicBezTo>
                    <a:pt x="143" y="503"/>
                    <a:pt x="104" y="407"/>
                    <a:pt x="97" y="304"/>
                  </a:cubicBezTo>
                  <a:cubicBezTo>
                    <a:pt x="78" y="33"/>
                    <a:pt x="593" y="8"/>
                    <a:pt x="639" y="8"/>
                  </a:cubicBezTo>
                  <a:cubicBezTo>
                    <a:pt x="595" y="3"/>
                    <a:pt x="55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57;p51">
              <a:extLst>
                <a:ext uri="{FF2B5EF4-FFF2-40B4-BE49-F238E27FC236}">
                  <a16:creationId xmlns:a16="http://schemas.microsoft.com/office/drawing/2014/main" id="{D942589D-B4F6-3114-ED7B-349A47EEF31E}"/>
                </a:ext>
              </a:extLst>
            </p:cNvPr>
            <p:cNvSpPr/>
            <p:nvPr/>
          </p:nvSpPr>
          <p:spPr>
            <a:xfrm>
              <a:off x="4315950" y="4342225"/>
              <a:ext cx="67825" cy="49275"/>
            </a:xfrm>
            <a:custGeom>
              <a:avLst/>
              <a:gdLst/>
              <a:ahLst/>
              <a:cxnLst/>
              <a:rect l="l" t="t" r="r" b="b"/>
              <a:pathLst>
                <a:path w="2713" h="1971" extrusionOk="0">
                  <a:moveTo>
                    <a:pt x="637" y="1"/>
                  </a:moveTo>
                  <a:cubicBezTo>
                    <a:pt x="582" y="1"/>
                    <a:pt x="519" y="23"/>
                    <a:pt x="458" y="64"/>
                  </a:cubicBezTo>
                  <a:cubicBezTo>
                    <a:pt x="432" y="83"/>
                    <a:pt x="413" y="96"/>
                    <a:pt x="394" y="115"/>
                  </a:cubicBezTo>
                  <a:cubicBezTo>
                    <a:pt x="348" y="154"/>
                    <a:pt x="303" y="199"/>
                    <a:pt x="271" y="251"/>
                  </a:cubicBezTo>
                  <a:cubicBezTo>
                    <a:pt x="265" y="264"/>
                    <a:pt x="1" y="734"/>
                    <a:pt x="226" y="811"/>
                  </a:cubicBezTo>
                  <a:cubicBezTo>
                    <a:pt x="241" y="817"/>
                    <a:pt x="257" y="819"/>
                    <a:pt x="273" y="819"/>
                  </a:cubicBezTo>
                  <a:cubicBezTo>
                    <a:pt x="419" y="819"/>
                    <a:pt x="587" y="605"/>
                    <a:pt x="587" y="605"/>
                  </a:cubicBezTo>
                  <a:lnTo>
                    <a:pt x="1418" y="1159"/>
                  </a:lnTo>
                  <a:lnTo>
                    <a:pt x="1431" y="1165"/>
                  </a:lnTo>
                  <a:lnTo>
                    <a:pt x="1353" y="1204"/>
                  </a:lnTo>
                  <a:lnTo>
                    <a:pt x="2551" y="1971"/>
                  </a:lnTo>
                  <a:lnTo>
                    <a:pt x="2712" y="1719"/>
                  </a:lnTo>
                  <a:lnTo>
                    <a:pt x="741" y="457"/>
                  </a:lnTo>
                  <a:cubicBezTo>
                    <a:pt x="825" y="264"/>
                    <a:pt x="825" y="83"/>
                    <a:pt x="722" y="25"/>
                  </a:cubicBezTo>
                  <a:cubicBezTo>
                    <a:pt x="698" y="9"/>
                    <a:pt x="669" y="1"/>
                    <a:pt x="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58;p51">
              <a:extLst>
                <a:ext uri="{FF2B5EF4-FFF2-40B4-BE49-F238E27FC236}">
                  <a16:creationId xmlns:a16="http://schemas.microsoft.com/office/drawing/2014/main" id="{F3606F21-1B28-00C8-40B3-A2AE8FEA5E4B}"/>
                </a:ext>
              </a:extLst>
            </p:cNvPr>
            <p:cNvSpPr/>
            <p:nvPr/>
          </p:nvSpPr>
          <p:spPr>
            <a:xfrm>
              <a:off x="4322075" y="4351700"/>
              <a:ext cx="3400" cy="4050"/>
            </a:xfrm>
            <a:custGeom>
              <a:avLst/>
              <a:gdLst/>
              <a:ahLst/>
              <a:cxnLst/>
              <a:rect l="l" t="t" r="r" b="b"/>
              <a:pathLst>
                <a:path w="136" h="162" extrusionOk="0">
                  <a:moveTo>
                    <a:pt x="71" y="1"/>
                  </a:moveTo>
                  <a:cubicBezTo>
                    <a:pt x="26" y="7"/>
                    <a:pt x="0" y="46"/>
                    <a:pt x="0" y="84"/>
                  </a:cubicBezTo>
                  <a:cubicBezTo>
                    <a:pt x="0" y="123"/>
                    <a:pt x="26" y="162"/>
                    <a:pt x="65" y="162"/>
                  </a:cubicBezTo>
                  <a:cubicBezTo>
                    <a:pt x="110" y="162"/>
                    <a:pt x="136" y="123"/>
                    <a:pt x="136" y="84"/>
                  </a:cubicBezTo>
                  <a:cubicBezTo>
                    <a:pt x="136" y="46"/>
                    <a:pt x="110" y="7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59;p51">
              <a:extLst>
                <a:ext uri="{FF2B5EF4-FFF2-40B4-BE49-F238E27FC236}">
                  <a16:creationId xmlns:a16="http://schemas.microsoft.com/office/drawing/2014/main" id="{43FB301A-6BE3-A127-DE8A-34466DC7B0BC}"/>
                </a:ext>
              </a:extLst>
            </p:cNvPr>
            <p:cNvSpPr/>
            <p:nvPr/>
          </p:nvSpPr>
          <p:spPr>
            <a:xfrm>
              <a:off x="4317400" y="4348475"/>
              <a:ext cx="37550" cy="23875"/>
            </a:xfrm>
            <a:custGeom>
              <a:avLst/>
              <a:gdLst/>
              <a:ahLst/>
              <a:cxnLst/>
              <a:rect l="l" t="t" r="r" b="b"/>
              <a:pathLst>
                <a:path w="1502" h="955" extrusionOk="0">
                  <a:moveTo>
                    <a:pt x="220" y="1"/>
                  </a:moveTo>
                  <a:lnTo>
                    <a:pt x="220" y="1"/>
                  </a:lnTo>
                  <a:cubicBezTo>
                    <a:pt x="207" y="20"/>
                    <a:pt x="194" y="39"/>
                    <a:pt x="181" y="59"/>
                  </a:cubicBezTo>
                  <a:cubicBezTo>
                    <a:pt x="26" y="297"/>
                    <a:pt x="1" y="555"/>
                    <a:pt x="129" y="632"/>
                  </a:cubicBezTo>
                  <a:cubicBezTo>
                    <a:pt x="151" y="646"/>
                    <a:pt x="176" y="652"/>
                    <a:pt x="204" y="652"/>
                  </a:cubicBezTo>
                  <a:cubicBezTo>
                    <a:pt x="297" y="652"/>
                    <a:pt x="420" y="583"/>
                    <a:pt x="529" y="464"/>
                  </a:cubicBezTo>
                  <a:lnTo>
                    <a:pt x="1295" y="954"/>
                  </a:lnTo>
                  <a:cubicBezTo>
                    <a:pt x="1424" y="948"/>
                    <a:pt x="1501" y="812"/>
                    <a:pt x="1456" y="696"/>
                  </a:cubicBezTo>
                  <a:lnTo>
                    <a:pt x="1456" y="696"/>
                  </a:lnTo>
                  <a:cubicBezTo>
                    <a:pt x="1456" y="696"/>
                    <a:pt x="1401" y="829"/>
                    <a:pt x="1296" y="829"/>
                  </a:cubicBezTo>
                  <a:cubicBezTo>
                    <a:pt x="1273" y="829"/>
                    <a:pt x="1247" y="822"/>
                    <a:pt x="1218" y="806"/>
                  </a:cubicBezTo>
                  <a:lnTo>
                    <a:pt x="1186" y="787"/>
                  </a:lnTo>
                  <a:lnTo>
                    <a:pt x="542" y="355"/>
                  </a:lnTo>
                  <a:cubicBezTo>
                    <a:pt x="542" y="355"/>
                    <a:pt x="364" y="569"/>
                    <a:pt x="218" y="569"/>
                  </a:cubicBezTo>
                  <a:cubicBezTo>
                    <a:pt x="212" y="569"/>
                    <a:pt x="206" y="568"/>
                    <a:pt x="200" y="568"/>
                  </a:cubicBezTo>
                  <a:cubicBezTo>
                    <a:pt x="233" y="561"/>
                    <a:pt x="265" y="542"/>
                    <a:pt x="290" y="522"/>
                  </a:cubicBezTo>
                  <a:cubicBezTo>
                    <a:pt x="376" y="457"/>
                    <a:pt x="265" y="325"/>
                    <a:pt x="179" y="325"/>
                  </a:cubicBezTo>
                  <a:cubicBezTo>
                    <a:pt x="155" y="325"/>
                    <a:pt x="132" y="336"/>
                    <a:pt x="117" y="361"/>
                  </a:cubicBezTo>
                  <a:cubicBezTo>
                    <a:pt x="104" y="374"/>
                    <a:pt x="97" y="387"/>
                    <a:pt x="91" y="407"/>
                  </a:cubicBezTo>
                  <a:cubicBezTo>
                    <a:pt x="91" y="245"/>
                    <a:pt x="213" y="14"/>
                    <a:pt x="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60;p51">
              <a:extLst>
                <a:ext uri="{FF2B5EF4-FFF2-40B4-BE49-F238E27FC236}">
                  <a16:creationId xmlns:a16="http://schemas.microsoft.com/office/drawing/2014/main" id="{E1ABD2C2-AC71-6CC2-CF86-4D43F6A4B7CF}"/>
                </a:ext>
              </a:extLst>
            </p:cNvPr>
            <p:cNvSpPr/>
            <p:nvPr/>
          </p:nvSpPr>
          <p:spPr>
            <a:xfrm>
              <a:off x="4327550" y="4342125"/>
              <a:ext cx="9525" cy="11525"/>
            </a:xfrm>
            <a:custGeom>
              <a:avLst/>
              <a:gdLst/>
              <a:ahLst/>
              <a:cxnLst/>
              <a:rect l="l" t="t" r="r" b="b"/>
              <a:pathLst>
                <a:path w="381" h="461" extrusionOk="0">
                  <a:moveTo>
                    <a:pt x="186" y="0"/>
                  </a:moveTo>
                  <a:cubicBezTo>
                    <a:pt x="130" y="0"/>
                    <a:pt x="64" y="26"/>
                    <a:pt x="0" y="68"/>
                  </a:cubicBezTo>
                  <a:cubicBezTo>
                    <a:pt x="41" y="48"/>
                    <a:pt x="83" y="38"/>
                    <a:pt x="127" y="38"/>
                  </a:cubicBezTo>
                  <a:cubicBezTo>
                    <a:pt x="153" y="38"/>
                    <a:pt x="180" y="41"/>
                    <a:pt x="207" y="49"/>
                  </a:cubicBezTo>
                  <a:cubicBezTo>
                    <a:pt x="380" y="94"/>
                    <a:pt x="290" y="429"/>
                    <a:pt x="284" y="461"/>
                  </a:cubicBezTo>
                  <a:cubicBezTo>
                    <a:pt x="368" y="268"/>
                    <a:pt x="368" y="87"/>
                    <a:pt x="265" y="23"/>
                  </a:cubicBezTo>
                  <a:cubicBezTo>
                    <a:pt x="242" y="7"/>
                    <a:pt x="215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61;p51">
              <a:extLst>
                <a:ext uri="{FF2B5EF4-FFF2-40B4-BE49-F238E27FC236}">
                  <a16:creationId xmlns:a16="http://schemas.microsoft.com/office/drawing/2014/main" id="{24FF9E5F-7BDB-5B88-C5BC-2DE7B8D2C1EE}"/>
                </a:ext>
              </a:extLst>
            </p:cNvPr>
            <p:cNvSpPr/>
            <p:nvPr/>
          </p:nvSpPr>
          <p:spPr>
            <a:xfrm>
              <a:off x="4324650" y="4350500"/>
              <a:ext cx="138350" cy="121425"/>
            </a:xfrm>
            <a:custGeom>
              <a:avLst/>
              <a:gdLst/>
              <a:ahLst/>
              <a:cxnLst/>
              <a:rect l="l" t="t" r="r" b="b"/>
              <a:pathLst>
                <a:path w="5534" h="4857" extrusionOk="0">
                  <a:moveTo>
                    <a:pt x="2761" y="0"/>
                  </a:moveTo>
                  <a:cubicBezTo>
                    <a:pt x="2309" y="0"/>
                    <a:pt x="1852" y="126"/>
                    <a:pt x="1443" y="390"/>
                  </a:cubicBezTo>
                  <a:cubicBezTo>
                    <a:pt x="316" y="1124"/>
                    <a:pt x="0" y="2625"/>
                    <a:pt x="728" y="3752"/>
                  </a:cubicBezTo>
                  <a:cubicBezTo>
                    <a:pt x="1192" y="4467"/>
                    <a:pt x="1974" y="4857"/>
                    <a:pt x="2769" y="4857"/>
                  </a:cubicBezTo>
                  <a:cubicBezTo>
                    <a:pt x="3221" y="4857"/>
                    <a:pt x="3678" y="4731"/>
                    <a:pt x="4084" y="4467"/>
                  </a:cubicBezTo>
                  <a:cubicBezTo>
                    <a:pt x="5212" y="3733"/>
                    <a:pt x="5534" y="2232"/>
                    <a:pt x="4799" y="1105"/>
                  </a:cubicBezTo>
                  <a:cubicBezTo>
                    <a:pt x="4335" y="390"/>
                    <a:pt x="3557" y="0"/>
                    <a:pt x="2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62;p51">
              <a:extLst>
                <a:ext uri="{FF2B5EF4-FFF2-40B4-BE49-F238E27FC236}">
                  <a16:creationId xmlns:a16="http://schemas.microsoft.com/office/drawing/2014/main" id="{27F53DE5-746D-F1E3-90BE-A23842CC2803}"/>
                </a:ext>
              </a:extLst>
            </p:cNvPr>
            <p:cNvSpPr/>
            <p:nvPr/>
          </p:nvSpPr>
          <p:spPr>
            <a:xfrm>
              <a:off x="4335450" y="4374250"/>
              <a:ext cx="129475" cy="97300"/>
            </a:xfrm>
            <a:custGeom>
              <a:avLst/>
              <a:gdLst/>
              <a:ahLst/>
              <a:cxnLst/>
              <a:rect l="l" t="t" r="r" b="b"/>
              <a:pathLst>
                <a:path w="5179" h="3892" extrusionOk="0">
                  <a:moveTo>
                    <a:pt x="4264" y="0"/>
                  </a:moveTo>
                  <a:lnTo>
                    <a:pt x="4264" y="0"/>
                  </a:lnTo>
                  <a:cubicBezTo>
                    <a:pt x="4548" y="960"/>
                    <a:pt x="4213" y="1991"/>
                    <a:pt x="3420" y="2603"/>
                  </a:cubicBezTo>
                  <a:cubicBezTo>
                    <a:pt x="3433" y="2480"/>
                    <a:pt x="3375" y="2358"/>
                    <a:pt x="3279" y="2281"/>
                  </a:cubicBezTo>
                  <a:cubicBezTo>
                    <a:pt x="3223" y="2241"/>
                    <a:pt x="3157" y="2223"/>
                    <a:pt x="3088" y="2223"/>
                  </a:cubicBezTo>
                  <a:cubicBezTo>
                    <a:pt x="2943" y="2223"/>
                    <a:pt x="2785" y="2306"/>
                    <a:pt x="2680" y="2454"/>
                  </a:cubicBezTo>
                  <a:cubicBezTo>
                    <a:pt x="2551" y="2641"/>
                    <a:pt x="2538" y="2867"/>
                    <a:pt x="2641" y="3008"/>
                  </a:cubicBezTo>
                  <a:cubicBezTo>
                    <a:pt x="2467" y="3060"/>
                    <a:pt x="2280" y="3092"/>
                    <a:pt x="2093" y="3105"/>
                  </a:cubicBezTo>
                  <a:cubicBezTo>
                    <a:pt x="2100" y="3099"/>
                    <a:pt x="2100" y="3092"/>
                    <a:pt x="2100" y="3086"/>
                  </a:cubicBezTo>
                  <a:cubicBezTo>
                    <a:pt x="2150" y="2979"/>
                    <a:pt x="2027" y="2906"/>
                    <a:pt x="1919" y="2906"/>
                  </a:cubicBezTo>
                  <a:cubicBezTo>
                    <a:pt x="1845" y="2906"/>
                    <a:pt x="1778" y="2940"/>
                    <a:pt x="1778" y="3021"/>
                  </a:cubicBezTo>
                  <a:cubicBezTo>
                    <a:pt x="1771" y="3047"/>
                    <a:pt x="1771" y="3079"/>
                    <a:pt x="1778" y="3105"/>
                  </a:cubicBezTo>
                  <a:cubicBezTo>
                    <a:pt x="1662" y="3099"/>
                    <a:pt x="1546" y="3086"/>
                    <a:pt x="1436" y="3060"/>
                  </a:cubicBezTo>
                  <a:cubicBezTo>
                    <a:pt x="863" y="2938"/>
                    <a:pt x="354" y="2616"/>
                    <a:pt x="6" y="2152"/>
                  </a:cubicBezTo>
                  <a:lnTo>
                    <a:pt x="0" y="2152"/>
                  </a:lnTo>
                  <a:cubicBezTo>
                    <a:pt x="315" y="3224"/>
                    <a:pt x="1296" y="3891"/>
                    <a:pt x="2333" y="3891"/>
                  </a:cubicBezTo>
                  <a:cubicBezTo>
                    <a:pt x="2698" y="3891"/>
                    <a:pt x="3069" y="3809"/>
                    <a:pt x="3420" y="3633"/>
                  </a:cubicBezTo>
                  <a:cubicBezTo>
                    <a:pt x="4773" y="2950"/>
                    <a:pt x="5179" y="1211"/>
                    <a:pt x="4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63;p51">
              <a:extLst>
                <a:ext uri="{FF2B5EF4-FFF2-40B4-BE49-F238E27FC236}">
                  <a16:creationId xmlns:a16="http://schemas.microsoft.com/office/drawing/2014/main" id="{B9E14C69-0DB1-3470-CA5F-0AD18BA3707B}"/>
                </a:ext>
              </a:extLst>
            </p:cNvPr>
            <p:cNvSpPr/>
            <p:nvPr/>
          </p:nvSpPr>
          <p:spPr>
            <a:xfrm>
              <a:off x="4359925" y="4366275"/>
              <a:ext cx="41875" cy="40150"/>
            </a:xfrm>
            <a:custGeom>
              <a:avLst/>
              <a:gdLst/>
              <a:ahLst/>
              <a:cxnLst/>
              <a:rect l="l" t="t" r="r" b="b"/>
              <a:pathLst>
                <a:path w="1675" h="1606" extrusionOk="0">
                  <a:moveTo>
                    <a:pt x="955" y="1"/>
                  </a:moveTo>
                  <a:cubicBezTo>
                    <a:pt x="688" y="1"/>
                    <a:pt x="405" y="168"/>
                    <a:pt x="238" y="455"/>
                  </a:cubicBezTo>
                  <a:cubicBezTo>
                    <a:pt x="0" y="848"/>
                    <a:pt x="84" y="1331"/>
                    <a:pt x="419" y="1524"/>
                  </a:cubicBezTo>
                  <a:cubicBezTo>
                    <a:pt x="513" y="1579"/>
                    <a:pt x="617" y="1605"/>
                    <a:pt x="724" y="1605"/>
                  </a:cubicBezTo>
                  <a:cubicBezTo>
                    <a:pt x="991" y="1605"/>
                    <a:pt x="1273" y="1442"/>
                    <a:pt x="1443" y="1157"/>
                  </a:cubicBezTo>
                  <a:cubicBezTo>
                    <a:pt x="1675" y="757"/>
                    <a:pt x="1591" y="274"/>
                    <a:pt x="1256" y="81"/>
                  </a:cubicBezTo>
                  <a:cubicBezTo>
                    <a:pt x="1164" y="26"/>
                    <a:pt x="1061" y="1"/>
                    <a:pt x="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64;p51">
              <a:extLst>
                <a:ext uri="{FF2B5EF4-FFF2-40B4-BE49-F238E27FC236}">
                  <a16:creationId xmlns:a16="http://schemas.microsoft.com/office/drawing/2014/main" id="{21013D9B-F88E-43FD-7BBF-5D5235F952EB}"/>
                </a:ext>
              </a:extLst>
            </p:cNvPr>
            <p:cNvSpPr/>
            <p:nvPr/>
          </p:nvSpPr>
          <p:spPr>
            <a:xfrm>
              <a:off x="4404200" y="4401200"/>
              <a:ext cx="14525" cy="15550"/>
            </a:xfrm>
            <a:custGeom>
              <a:avLst/>
              <a:gdLst/>
              <a:ahLst/>
              <a:cxnLst/>
              <a:rect l="l" t="t" r="r" b="b"/>
              <a:pathLst>
                <a:path w="581" h="622" extrusionOk="0">
                  <a:moveTo>
                    <a:pt x="313" y="1"/>
                  </a:moveTo>
                  <a:cubicBezTo>
                    <a:pt x="186" y="1"/>
                    <a:pt x="68" y="105"/>
                    <a:pt x="33" y="256"/>
                  </a:cubicBezTo>
                  <a:cubicBezTo>
                    <a:pt x="0" y="423"/>
                    <a:pt x="78" y="591"/>
                    <a:pt x="226" y="616"/>
                  </a:cubicBezTo>
                  <a:cubicBezTo>
                    <a:pt x="243" y="620"/>
                    <a:pt x="259" y="622"/>
                    <a:pt x="276" y="622"/>
                  </a:cubicBezTo>
                  <a:cubicBezTo>
                    <a:pt x="399" y="622"/>
                    <a:pt x="514" y="519"/>
                    <a:pt x="548" y="365"/>
                  </a:cubicBezTo>
                  <a:cubicBezTo>
                    <a:pt x="580" y="198"/>
                    <a:pt x="496" y="37"/>
                    <a:pt x="355" y="4"/>
                  </a:cubicBezTo>
                  <a:cubicBezTo>
                    <a:pt x="341" y="2"/>
                    <a:pt x="327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65;p51">
              <a:extLst>
                <a:ext uri="{FF2B5EF4-FFF2-40B4-BE49-F238E27FC236}">
                  <a16:creationId xmlns:a16="http://schemas.microsoft.com/office/drawing/2014/main" id="{8BB80416-EF69-EC65-F3D4-61ECB9733DFC}"/>
                </a:ext>
              </a:extLst>
            </p:cNvPr>
            <p:cNvSpPr/>
            <p:nvPr/>
          </p:nvSpPr>
          <p:spPr>
            <a:xfrm>
              <a:off x="4417400" y="4387600"/>
              <a:ext cx="23050" cy="17775"/>
            </a:xfrm>
            <a:custGeom>
              <a:avLst/>
              <a:gdLst/>
              <a:ahLst/>
              <a:cxnLst/>
              <a:rect l="l" t="t" r="r" b="b"/>
              <a:pathLst>
                <a:path w="922" h="711" extrusionOk="0">
                  <a:moveTo>
                    <a:pt x="303" y="0"/>
                  </a:moveTo>
                  <a:cubicBezTo>
                    <a:pt x="80" y="0"/>
                    <a:pt x="0" y="313"/>
                    <a:pt x="213" y="413"/>
                  </a:cubicBezTo>
                  <a:cubicBezTo>
                    <a:pt x="226" y="418"/>
                    <a:pt x="239" y="420"/>
                    <a:pt x="252" y="420"/>
                  </a:cubicBezTo>
                  <a:cubicBezTo>
                    <a:pt x="274" y="420"/>
                    <a:pt x="296" y="415"/>
                    <a:pt x="316" y="407"/>
                  </a:cubicBezTo>
                  <a:lnTo>
                    <a:pt x="316" y="407"/>
                  </a:lnTo>
                  <a:cubicBezTo>
                    <a:pt x="297" y="510"/>
                    <a:pt x="342" y="619"/>
                    <a:pt x="432" y="677"/>
                  </a:cubicBezTo>
                  <a:cubicBezTo>
                    <a:pt x="469" y="700"/>
                    <a:pt x="511" y="710"/>
                    <a:pt x="553" y="710"/>
                  </a:cubicBezTo>
                  <a:cubicBezTo>
                    <a:pt x="657" y="710"/>
                    <a:pt x="767" y="646"/>
                    <a:pt x="832" y="536"/>
                  </a:cubicBezTo>
                  <a:cubicBezTo>
                    <a:pt x="922" y="381"/>
                    <a:pt x="896" y="188"/>
                    <a:pt x="761" y="117"/>
                  </a:cubicBezTo>
                  <a:cubicBezTo>
                    <a:pt x="721" y="94"/>
                    <a:pt x="677" y="84"/>
                    <a:pt x="633" y="84"/>
                  </a:cubicBezTo>
                  <a:cubicBezTo>
                    <a:pt x="565" y="84"/>
                    <a:pt x="496" y="111"/>
                    <a:pt x="445" y="162"/>
                  </a:cubicBezTo>
                  <a:cubicBezTo>
                    <a:pt x="439" y="85"/>
                    <a:pt x="394" y="27"/>
                    <a:pt x="323" y="1"/>
                  </a:cubicBezTo>
                  <a:cubicBezTo>
                    <a:pt x="316" y="0"/>
                    <a:pt x="309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66;p51">
              <a:extLst>
                <a:ext uri="{FF2B5EF4-FFF2-40B4-BE49-F238E27FC236}">
                  <a16:creationId xmlns:a16="http://schemas.microsoft.com/office/drawing/2014/main" id="{970D9304-E6D7-C408-A60F-0C322211777F}"/>
                </a:ext>
              </a:extLst>
            </p:cNvPr>
            <p:cNvSpPr/>
            <p:nvPr/>
          </p:nvSpPr>
          <p:spPr>
            <a:xfrm>
              <a:off x="4353000" y="4420800"/>
              <a:ext cx="22875" cy="17550"/>
            </a:xfrm>
            <a:custGeom>
              <a:avLst/>
              <a:gdLst/>
              <a:ahLst/>
              <a:cxnLst/>
              <a:rect l="l" t="t" r="r" b="b"/>
              <a:pathLst>
                <a:path w="915" h="702" extrusionOk="0">
                  <a:moveTo>
                    <a:pt x="511" y="1"/>
                  </a:moveTo>
                  <a:cubicBezTo>
                    <a:pt x="460" y="1"/>
                    <a:pt x="407" y="9"/>
                    <a:pt x="354" y="26"/>
                  </a:cubicBezTo>
                  <a:cubicBezTo>
                    <a:pt x="135" y="96"/>
                    <a:pt x="0" y="303"/>
                    <a:pt x="65" y="483"/>
                  </a:cubicBezTo>
                  <a:cubicBezTo>
                    <a:pt x="109" y="620"/>
                    <a:pt x="249" y="701"/>
                    <a:pt x="411" y="701"/>
                  </a:cubicBezTo>
                  <a:cubicBezTo>
                    <a:pt x="462" y="701"/>
                    <a:pt x="514" y="693"/>
                    <a:pt x="567" y="676"/>
                  </a:cubicBezTo>
                  <a:cubicBezTo>
                    <a:pt x="786" y="605"/>
                    <a:pt x="915" y="406"/>
                    <a:pt x="857" y="219"/>
                  </a:cubicBezTo>
                  <a:cubicBezTo>
                    <a:pt x="813" y="82"/>
                    <a:pt x="67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B07D70CD-696F-D4BC-751C-8E14686A7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64" y="90627"/>
            <a:ext cx="1621677" cy="138391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CDE57D5-9B67-1F63-CD49-ACCBB6F43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64" y="3357440"/>
            <a:ext cx="1621677" cy="138391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92CAFC1-BB66-1F38-5106-D95F2CBE4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26" y="3162287"/>
            <a:ext cx="1621677" cy="138391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973A1CB-7078-0DC4-5DAD-8AC6C65BF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943" y="3652323"/>
            <a:ext cx="1621677" cy="13839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65"/>
          <p:cNvSpPr txBox="1">
            <a:spLocks noGrp="1"/>
          </p:cNvSpPr>
          <p:nvPr>
            <p:ph type="title"/>
          </p:nvPr>
        </p:nvSpPr>
        <p:spPr>
          <a:xfrm>
            <a:off x="-96870" y="0"/>
            <a:ext cx="7911473" cy="12923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000" b="1" i="1" dirty="0">
                <a:latin typeface="Kristen ITC" panose="03050502040202030202" pitchFamily="66" charset="0"/>
              </a:rPr>
              <a:t>-- </a:t>
            </a:r>
            <a:r>
              <a:rPr lang="en-US" sz="2000" b="1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Kristen ITC" panose="03050502040202030202" pitchFamily="66" charset="0"/>
              </a:rPr>
              <a:t>Q13. Check How Corona Virus Spread Out With Respect To Recovered Case</a:t>
            </a:r>
            <a:br>
              <a:rPr lang="en-US" sz="2000" b="1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Kristen ITC" panose="03050502040202030202" pitchFamily="66" charset="0"/>
              </a:rPr>
            </a:br>
            <a:r>
              <a:rPr lang="en-US" sz="2000" b="1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Kristen ITC" panose="03050502040202030202" pitchFamily="66" charset="0"/>
              </a:rPr>
              <a:t>--      (</a:t>
            </a:r>
            <a:r>
              <a:rPr lang="en-US" sz="2000" b="1" i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Kristen ITC" panose="03050502040202030202" pitchFamily="66" charset="0"/>
              </a:rPr>
              <a:t>Eg.</a:t>
            </a:r>
            <a:r>
              <a:rPr lang="en-US" sz="2000" b="1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Kristen ITC" panose="03050502040202030202" pitchFamily="66" charset="0"/>
              </a:rPr>
              <a:t>: Total Confirmed Cases, Their Average, Variance &amp; STANDARD)....</a:t>
            </a:r>
            <a:endParaRPr b="1" i="1" dirty="0">
              <a:solidFill>
                <a:schemeClr val="accent1">
                  <a:lumMod val="40000"/>
                  <a:lumOff val="60000"/>
                </a:schemeClr>
              </a:solidFill>
              <a:latin typeface="Kristen ITC" panose="03050502040202030202" pitchFamily="66" charset="0"/>
            </a:endParaRPr>
          </a:p>
        </p:txBody>
      </p:sp>
      <p:sp>
        <p:nvSpPr>
          <p:cNvPr id="109" name="Google Shape;1063;p59"/>
          <p:cNvSpPr txBox="1">
            <a:spLocks/>
          </p:cNvSpPr>
          <p:nvPr/>
        </p:nvSpPr>
        <p:spPr>
          <a:xfrm>
            <a:off x="5706854" y="1407763"/>
            <a:ext cx="3031065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3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C5F5"/>
              </a:buClr>
              <a:buSzPts val="2400"/>
              <a:buFont typeface="Pathway Gothic One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F2C5F5"/>
                </a:solidFill>
                <a:effectLst/>
                <a:uLnTx/>
                <a:uFillTx/>
                <a:latin typeface="Pathway Gothic One"/>
                <a:sym typeface="Pathway Gothic One"/>
              </a:rPr>
              <a:t> Result Grid</a:t>
            </a:r>
          </a:p>
        </p:txBody>
      </p:sp>
      <p:cxnSp>
        <p:nvCxnSpPr>
          <p:cNvPr id="110" name="Straight Arrow Connector 109"/>
          <p:cNvCxnSpPr/>
          <p:nvPr/>
        </p:nvCxnSpPr>
        <p:spPr>
          <a:xfrm flipH="1">
            <a:off x="7385538" y="1956638"/>
            <a:ext cx="9873" cy="8803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8" t="24368" r="60572" b="42599"/>
          <a:stretch/>
        </p:blipFill>
        <p:spPr>
          <a:xfrm>
            <a:off x="122441" y="1521507"/>
            <a:ext cx="4041287" cy="35116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3" t="58808" r="68462" b="29790"/>
          <a:stretch/>
        </p:blipFill>
        <p:spPr>
          <a:xfrm>
            <a:off x="4548554" y="3111156"/>
            <a:ext cx="4354814" cy="1859429"/>
          </a:xfrm>
          <a:prstGeom prst="rect">
            <a:avLst/>
          </a:prstGeom>
        </p:spPr>
      </p:pic>
      <p:grpSp>
        <p:nvGrpSpPr>
          <p:cNvPr id="4" name="Google Shape;628;p51">
            <a:extLst>
              <a:ext uri="{FF2B5EF4-FFF2-40B4-BE49-F238E27FC236}">
                <a16:creationId xmlns:a16="http://schemas.microsoft.com/office/drawing/2014/main" id="{4AC215AA-9D6F-EF4E-188A-78684FCDDA1F}"/>
              </a:ext>
            </a:extLst>
          </p:cNvPr>
          <p:cNvGrpSpPr/>
          <p:nvPr/>
        </p:nvGrpSpPr>
        <p:grpSpPr>
          <a:xfrm>
            <a:off x="4728048" y="1093113"/>
            <a:ext cx="1662847" cy="1384999"/>
            <a:chOff x="4304200" y="4312250"/>
            <a:chExt cx="191325" cy="193700"/>
          </a:xfrm>
        </p:grpSpPr>
        <p:sp>
          <p:nvSpPr>
            <p:cNvPr id="5" name="Google Shape;629;p51">
              <a:extLst>
                <a:ext uri="{FF2B5EF4-FFF2-40B4-BE49-F238E27FC236}">
                  <a16:creationId xmlns:a16="http://schemas.microsoft.com/office/drawing/2014/main" id="{E0319288-25EA-167D-5971-60A5ABAAF5F1}"/>
                </a:ext>
              </a:extLst>
            </p:cNvPr>
            <p:cNvSpPr/>
            <p:nvPr/>
          </p:nvSpPr>
          <p:spPr>
            <a:xfrm>
              <a:off x="4390025" y="4365900"/>
              <a:ext cx="105500" cy="55400"/>
            </a:xfrm>
            <a:custGeom>
              <a:avLst/>
              <a:gdLst/>
              <a:ahLst/>
              <a:cxnLst/>
              <a:rect l="l" t="t" r="r" b="b"/>
              <a:pathLst>
                <a:path w="4220" h="2216" extrusionOk="0">
                  <a:moveTo>
                    <a:pt x="3481" y="1"/>
                  </a:moveTo>
                  <a:cubicBezTo>
                    <a:pt x="3456" y="1"/>
                    <a:pt x="3432" y="4"/>
                    <a:pt x="3408" y="12"/>
                  </a:cubicBezTo>
                  <a:cubicBezTo>
                    <a:pt x="3247" y="70"/>
                    <a:pt x="3183" y="328"/>
                    <a:pt x="3241" y="631"/>
                  </a:cubicBezTo>
                  <a:lnTo>
                    <a:pt x="1" y="1803"/>
                  </a:lnTo>
                  <a:lnTo>
                    <a:pt x="155" y="2215"/>
                  </a:lnTo>
                  <a:lnTo>
                    <a:pt x="2126" y="1507"/>
                  </a:lnTo>
                  <a:lnTo>
                    <a:pt x="2023" y="1429"/>
                  </a:lnTo>
                  <a:lnTo>
                    <a:pt x="2043" y="1416"/>
                  </a:lnTo>
                  <a:lnTo>
                    <a:pt x="3415" y="901"/>
                  </a:lnTo>
                  <a:cubicBezTo>
                    <a:pt x="3415" y="901"/>
                    <a:pt x="3621" y="1314"/>
                    <a:pt x="3846" y="1314"/>
                  </a:cubicBezTo>
                  <a:cubicBezTo>
                    <a:pt x="3852" y="1314"/>
                    <a:pt x="3859" y="1314"/>
                    <a:pt x="3865" y="1313"/>
                  </a:cubicBezTo>
                  <a:cubicBezTo>
                    <a:pt x="4220" y="1275"/>
                    <a:pt x="3994" y="515"/>
                    <a:pt x="3994" y="489"/>
                  </a:cubicBezTo>
                  <a:cubicBezTo>
                    <a:pt x="3956" y="405"/>
                    <a:pt x="3911" y="328"/>
                    <a:pt x="3859" y="257"/>
                  </a:cubicBezTo>
                  <a:cubicBezTo>
                    <a:pt x="3833" y="225"/>
                    <a:pt x="3807" y="193"/>
                    <a:pt x="3782" y="167"/>
                  </a:cubicBezTo>
                  <a:cubicBezTo>
                    <a:pt x="3684" y="59"/>
                    <a:pt x="3579" y="1"/>
                    <a:pt x="3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30;p51">
              <a:extLst>
                <a:ext uri="{FF2B5EF4-FFF2-40B4-BE49-F238E27FC236}">
                  <a16:creationId xmlns:a16="http://schemas.microsoft.com/office/drawing/2014/main" id="{76FD3826-7000-B15F-E9DB-8CBF3CBDD1BF}"/>
                </a:ext>
              </a:extLst>
            </p:cNvPr>
            <p:cNvSpPr/>
            <p:nvPr/>
          </p:nvSpPr>
          <p:spPr>
            <a:xfrm>
              <a:off x="4483525" y="4382550"/>
              <a:ext cx="5875" cy="5025"/>
            </a:xfrm>
            <a:custGeom>
              <a:avLst/>
              <a:gdLst/>
              <a:ahLst/>
              <a:cxnLst/>
              <a:rect l="l" t="t" r="r" b="b"/>
              <a:pathLst>
                <a:path w="235" h="201" extrusionOk="0">
                  <a:moveTo>
                    <a:pt x="123" y="1"/>
                  </a:moveTo>
                  <a:cubicBezTo>
                    <a:pt x="55" y="1"/>
                    <a:pt x="0" y="81"/>
                    <a:pt x="35" y="151"/>
                  </a:cubicBezTo>
                  <a:cubicBezTo>
                    <a:pt x="56" y="185"/>
                    <a:pt x="91" y="201"/>
                    <a:pt x="126" y="201"/>
                  </a:cubicBezTo>
                  <a:cubicBezTo>
                    <a:pt x="166" y="201"/>
                    <a:pt x="205" y="180"/>
                    <a:pt x="222" y="139"/>
                  </a:cubicBezTo>
                  <a:cubicBezTo>
                    <a:pt x="235" y="81"/>
                    <a:pt x="203" y="23"/>
                    <a:pt x="145" y="3"/>
                  </a:cubicBezTo>
                  <a:cubicBezTo>
                    <a:pt x="138" y="1"/>
                    <a:pt x="130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31;p51">
              <a:extLst>
                <a:ext uri="{FF2B5EF4-FFF2-40B4-BE49-F238E27FC236}">
                  <a16:creationId xmlns:a16="http://schemas.microsoft.com/office/drawing/2014/main" id="{B6298C62-9A2B-F5BF-9A76-F5BE41FB46B2}"/>
                </a:ext>
              </a:extLst>
            </p:cNvPr>
            <p:cNvSpPr/>
            <p:nvPr/>
          </p:nvSpPr>
          <p:spPr>
            <a:xfrm>
              <a:off x="4435600" y="4378100"/>
              <a:ext cx="58800" cy="25475"/>
            </a:xfrm>
            <a:custGeom>
              <a:avLst/>
              <a:gdLst/>
              <a:ahLst/>
              <a:cxnLst/>
              <a:rect l="l" t="t" r="r" b="b"/>
              <a:pathLst>
                <a:path w="2352" h="1019" extrusionOk="0">
                  <a:moveTo>
                    <a:pt x="2171" y="1"/>
                  </a:moveTo>
                  <a:cubicBezTo>
                    <a:pt x="2171" y="20"/>
                    <a:pt x="2274" y="387"/>
                    <a:pt x="2223" y="626"/>
                  </a:cubicBezTo>
                  <a:cubicBezTo>
                    <a:pt x="2216" y="600"/>
                    <a:pt x="2210" y="581"/>
                    <a:pt x="2197" y="561"/>
                  </a:cubicBezTo>
                  <a:cubicBezTo>
                    <a:pt x="2178" y="505"/>
                    <a:pt x="2135" y="483"/>
                    <a:pt x="2086" y="483"/>
                  </a:cubicBezTo>
                  <a:cubicBezTo>
                    <a:pt x="1965" y="483"/>
                    <a:pt x="1809" y="619"/>
                    <a:pt x="1901" y="729"/>
                  </a:cubicBezTo>
                  <a:cubicBezTo>
                    <a:pt x="1927" y="774"/>
                    <a:pt x="1965" y="806"/>
                    <a:pt x="2010" y="825"/>
                  </a:cubicBezTo>
                  <a:cubicBezTo>
                    <a:pt x="1785" y="806"/>
                    <a:pt x="1592" y="413"/>
                    <a:pt x="1592" y="413"/>
                  </a:cubicBezTo>
                  <a:lnTo>
                    <a:pt x="522" y="813"/>
                  </a:lnTo>
                  <a:lnTo>
                    <a:pt x="464" y="838"/>
                  </a:lnTo>
                  <a:cubicBezTo>
                    <a:pt x="439" y="845"/>
                    <a:pt x="416" y="849"/>
                    <a:pt x="394" y="849"/>
                  </a:cubicBezTo>
                  <a:cubicBezTo>
                    <a:pt x="203" y="849"/>
                    <a:pt x="162" y="594"/>
                    <a:pt x="162" y="594"/>
                  </a:cubicBezTo>
                  <a:lnTo>
                    <a:pt x="162" y="594"/>
                  </a:lnTo>
                  <a:cubicBezTo>
                    <a:pt x="1" y="916"/>
                    <a:pt x="303" y="1019"/>
                    <a:pt x="303" y="1019"/>
                  </a:cubicBezTo>
                  <a:lnTo>
                    <a:pt x="1572" y="568"/>
                  </a:lnTo>
                  <a:cubicBezTo>
                    <a:pt x="1700" y="800"/>
                    <a:pt x="1874" y="947"/>
                    <a:pt x="2027" y="947"/>
                  </a:cubicBezTo>
                  <a:cubicBezTo>
                    <a:pt x="2052" y="947"/>
                    <a:pt x="2077" y="943"/>
                    <a:pt x="2100" y="935"/>
                  </a:cubicBezTo>
                  <a:cubicBezTo>
                    <a:pt x="2300" y="864"/>
                    <a:pt x="2352" y="490"/>
                    <a:pt x="2210" y="98"/>
                  </a:cubicBezTo>
                  <a:cubicBezTo>
                    <a:pt x="2197" y="65"/>
                    <a:pt x="2184" y="33"/>
                    <a:pt x="21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32;p51">
              <a:extLst>
                <a:ext uri="{FF2B5EF4-FFF2-40B4-BE49-F238E27FC236}">
                  <a16:creationId xmlns:a16="http://schemas.microsoft.com/office/drawing/2014/main" id="{048BEAFB-FD6F-2345-3D72-81F95147BFA0}"/>
                </a:ext>
              </a:extLst>
            </p:cNvPr>
            <p:cNvSpPr/>
            <p:nvPr/>
          </p:nvSpPr>
          <p:spPr>
            <a:xfrm>
              <a:off x="4469575" y="4365750"/>
              <a:ext cx="15000" cy="15925"/>
            </a:xfrm>
            <a:custGeom>
              <a:avLst/>
              <a:gdLst/>
              <a:ahLst/>
              <a:cxnLst/>
              <a:rect l="l" t="t" r="r" b="b"/>
              <a:pathLst>
                <a:path w="600" h="637" extrusionOk="0">
                  <a:moveTo>
                    <a:pt x="303" y="0"/>
                  </a:moveTo>
                  <a:cubicBezTo>
                    <a:pt x="278" y="0"/>
                    <a:pt x="255" y="4"/>
                    <a:pt x="233" y="12"/>
                  </a:cubicBezTo>
                  <a:cubicBezTo>
                    <a:pt x="72" y="76"/>
                    <a:pt x="1" y="334"/>
                    <a:pt x="59" y="637"/>
                  </a:cubicBezTo>
                  <a:cubicBezTo>
                    <a:pt x="59" y="592"/>
                    <a:pt x="39" y="76"/>
                    <a:pt x="310" y="70"/>
                  </a:cubicBezTo>
                  <a:cubicBezTo>
                    <a:pt x="318" y="69"/>
                    <a:pt x="326" y="69"/>
                    <a:pt x="333" y="69"/>
                  </a:cubicBezTo>
                  <a:cubicBezTo>
                    <a:pt x="433" y="69"/>
                    <a:pt x="522" y="107"/>
                    <a:pt x="600" y="166"/>
                  </a:cubicBezTo>
                  <a:cubicBezTo>
                    <a:pt x="502" y="59"/>
                    <a:pt x="397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33;p51">
              <a:extLst>
                <a:ext uri="{FF2B5EF4-FFF2-40B4-BE49-F238E27FC236}">
                  <a16:creationId xmlns:a16="http://schemas.microsoft.com/office/drawing/2014/main" id="{986EADE9-9633-3C6D-AD52-7B39717C243A}"/>
                </a:ext>
              </a:extLst>
            </p:cNvPr>
            <p:cNvSpPr/>
            <p:nvPr/>
          </p:nvSpPr>
          <p:spPr>
            <a:xfrm>
              <a:off x="4386000" y="4312400"/>
              <a:ext cx="36425" cy="105025"/>
            </a:xfrm>
            <a:custGeom>
              <a:avLst/>
              <a:gdLst/>
              <a:ahLst/>
              <a:cxnLst/>
              <a:rect l="l" t="t" r="r" b="b"/>
              <a:pathLst>
                <a:path w="1457" h="4201" extrusionOk="0">
                  <a:moveTo>
                    <a:pt x="645" y="1"/>
                  </a:moveTo>
                  <a:cubicBezTo>
                    <a:pt x="555" y="7"/>
                    <a:pt x="464" y="27"/>
                    <a:pt x="381" y="52"/>
                  </a:cubicBezTo>
                  <a:cubicBezTo>
                    <a:pt x="342" y="65"/>
                    <a:pt x="303" y="78"/>
                    <a:pt x="271" y="97"/>
                  </a:cubicBezTo>
                  <a:cubicBezTo>
                    <a:pt x="110" y="168"/>
                    <a:pt x="1" y="278"/>
                    <a:pt x="7" y="400"/>
                  </a:cubicBezTo>
                  <a:cubicBezTo>
                    <a:pt x="7" y="574"/>
                    <a:pt x="233" y="716"/>
                    <a:pt x="535" y="761"/>
                  </a:cubicBezTo>
                  <a:lnTo>
                    <a:pt x="600" y="4201"/>
                  </a:lnTo>
                  <a:lnTo>
                    <a:pt x="1051" y="4188"/>
                  </a:lnTo>
                  <a:lnTo>
                    <a:pt x="1012" y="2094"/>
                  </a:lnTo>
                  <a:lnTo>
                    <a:pt x="902" y="2172"/>
                  </a:lnTo>
                  <a:lnTo>
                    <a:pt x="896" y="2146"/>
                  </a:lnTo>
                  <a:lnTo>
                    <a:pt x="851" y="677"/>
                  </a:lnTo>
                  <a:cubicBezTo>
                    <a:pt x="851" y="677"/>
                    <a:pt x="1334" y="619"/>
                    <a:pt x="1386" y="387"/>
                  </a:cubicBezTo>
                  <a:cubicBezTo>
                    <a:pt x="1456" y="40"/>
                    <a:pt x="671" y="7"/>
                    <a:pt x="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34;p51">
              <a:extLst>
                <a:ext uri="{FF2B5EF4-FFF2-40B4-BE49-F238E27FC236}">
                  <a16:creationId xmlns:a16="http://schemas.microsoft.com/office/drawing/2014/main" id="{B19D12ED-8291-FA52-1DC3-7F8AA76AEB20}"/>
                </a:ext>
              </a:extLst>
            </p:cNvPr>
            <p:cNvSpPr/>
            <p:nvPr/>
          </p:nvSpPr>
          <p:spPr>
            <a:xfrm>
              <a:off x="4404700" y="4315175"/>
              <a:ext cx="6450" cy="5275"/>
            </a:xfrm>
            <a:custGeom>
              <a:avLst/>
              <a:gdLst/>
              <a:ahLst/>
              <a:cxnLst/>
              <a:rect l="l" t="t" r="r" b="b"/>
              <a:pathLst>
                <a:path w="258" h="211" extrusionOk="0">
                  <a:moveTo>
                    <a:pt x="125" y="1"/>
                  </a:moveTo>
                  <a:cubicBezTo>
                    <a:pt x="90" y="1"/>
                    <a:pt x="56" y="16"/>
                    <a:pt x="32" y="44"/>
                  </a:cubicBezTo>
                  <a:cubicBezTo>
                    <a:pt x="0" y="135"/>
                    <a:pt x="71" y="210"/>
                    <a:pt x="147" y="210"/>
                  </a:cubicBezTo>
                  <a:cubicBezTo>
                    <a:pt x="179" y="210"/>
                    <a:pt x="212" y="197"/>
                    <a:pt x="238" y="167"/>
                  </a:cubicBezTo>
                  <a:cubicBezTo>
                    <a:pt x="257" y="109"/>
                    <a:pt x="238" y="44"/>
                    <a:pt x="187" y="19"/>
                  </a:cubicBezTo>
                  <a:cubicBezTo>
                    <a:pt x="167" y="7"/>
                    <a:pt x="146" y="1"/>
                    <a:pt x="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35;p51">
              <a:extLst>
                <a:ext uri="{FF2B5EF4-FFF2-40B4-BE49-F238E27FC236}">
                  <a16:creationId xmlns:a16="http://schemas.microsoft.com/office/drawing/2014/main" id="{01BD5AE5-AF92-6051-DC37-F31B99EC10D3}"/>
                </a:ext>
              </a:extLst>
            </p:cNvPr>
            <p:cNvSpPr/>
            <p:nvPr/>
          </p:nvSpPr>
          <p:spPr>
            <a:xfrm>
              <a:off x="4400025" y="4312250"/>
              <a:ext cx="23675" cy="55300"/>
            </a:xfrm>
            <a:custGeom>
              <a:avLst/>
              <a:gdLst/>
              <a:ahLst/>
              <a:cxnLst/>
              <a:rect l="l" t="t" r="r" b="b"/>
              <a:pathLst>
                <a:path w="947" h="2212" extrusionOk="0">
                  <a:moveTo>
                    <a:pt x="210" y="0"/>
                  </a:moveTo>
                  <a:cubicBezTo>
                    <a:pt x="202" y="0"/>
                    <a:pt x="195" y="0"/>
                    <a:pt x="187" y="0"/>
                  </a:cubicBezTo>
                  <a:cubicBezTo>
                    <a:pt x="148" y="0"/>
                    <a:pt x="116" y="7"/>
                    <a:pt x="84" y="7"/>
                  </a:cubicBezTo>
                  <a:cubicBezTo>
                    <a:pt x="103" y="13"/>
                    <a:pt x="483" y="33"/>
                    <a:pt x="689" y="155"/>
                  </a:cubicBezTo>
                  <a:lnTo>
                    <a:pt x="618" y="155"/>
                  </a:lnTo>
                  <a:cubicBezTo>
                    <a:pt x="435" y="161"/>
                    <a:pt x="485" y="498"/>
                    <a:pt x="644" y="498"/>
                  </a:cubicBezTo>
                  <a:cubicBezTo>
                    <a:pt x="659" y="498"/>
                    <a:pt x="674" y="496"/>
                    <a:pt x="689" y="490"/>
                  </a:cubicBezTo>
                  <a:cubicBezTo>
                    <a:pt x="734" y="484"/>
                    <a:pt x="779" y="458"/>
                    <a:pt x="812" y="419"/>
                  </a:cubicBezTo>
                  <a:lnTo>
                    <a:pt x="812" y="419"/>
                  </a:lnTo>
                  <a:cubicBezTo>
                    <a:pt x="721" y="625"/>
                    <a:pt x="290" y="683"/>
                    <a:pt x="290" y="683"/>
                  </a:cubicBezTo>
                  <a:lnTo>
                    <a:pt x="322" y="1823"/>
                  </a:lnTo>
                  <a:lnTo>
                    <a:pt x="322" y="1888"/>
                  </a:lnTo>
                  <a:cubicBezTo>
                    <a:pt x="317" y="2078"/>
                    <a:pt x="153" y="2104"/>
                    <a:pt x="61" y="2104"/>
                  </a:cubicBezTo>
                  <a:cubicBezTo>
                    <a:pt x="25" y="2104"/>
                    <a:pt x="0" y="2100"/>
                    <a:pt x="0" y="2100"/>
                  </a:cubicBezTo>
                  <a:lnTo>
                    <a:pt x="0" y="2100"/>
                  </a:lnTo>
                  <a:cubicBezTo>
                    <a:pt x="84" y="2184"/>
                    <a:pt x="162" y="2212"/>
                    <a:pt x="229" y="2212"/>
                  </a:cubicBezTo>
                  <a:cubicBezTo>
                    <a:pt x="362" y="2212"/>
                    <a:pt x="451" y="2100"/>
                    <a:pt x="451" y="2100"/>
                  </a:cubicBezTo>
                  <a:lnTo>
                    <a:pt x="425" y="754"/>
                  </a:lnTo>
                  <a:cubicBezTo>
                    <a:pt x="728" y="696"/>
                    <a:pt x="947" y="548"/>
                    <a:pt x="947" y="374"/>
                  </a:cubicBezTo>
                  <a:cubicBezTo>
                    <a:pt x="941" y="165"/>
                    <a:pt x="618" y="0"/>
                    <a:pt x="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36;p51">
              <a:extLst>
                <a:ext uri="{FF2B5EF4-FFF2-40B4-BE49-F238E27FC236}">
                  <a16:creationId xmlns:a16="http://schemas.microsoft.com/office/drawing/2014/main" id="{0280ADE4-CA98-7B50-D2EA-BDA91C6FB54C}"/>
                </a:ext>
              </a:extLst>
            </p:cNvPr>
            <p:cNvSpPr/>
            <p:nvPr/>
          </p:nvSpPr>
          <p:spPr>
            <a:xfrm>
              <a:off x="4386000" y="4314825"/>
              <a:ext cx="13400" cy="16450"/>
            </a:xfrm>
            <a:custGeom>
              <a:avLst/>
              <a:gdLst/>
              <a:ahLst/>
              <a:cxnLst/>
              <a:rect l="l" t="t" r="r" b="b"/>
              <a:pathLst>
                <a:path w="536" h="658" extrusionOk="0">
                  <a:moveTo>
                    <a:pt x="265" y="0"/>
                  </a:moveTo>
                  <a:lnTo>
                    <a:pt x="265" y="0"/>
                  </a:lnTo>
                  <a:cubicBezTo>
                    <a:pt x="104" y="71"/>
                    <a:pt x="1" y="181"/>
                    <a:pt x="1" y="297"/>
                  </a:cubicBezTo>
                  <a:cubicBezTo>
                    <a:pt x="7" y="471"/>
                    <a:pt x="233" y="612"/>
                    <a:pt x="535" y="657"/>
                  </a:cubicBezTo>
                  <a:cubicBezTo>
                    <a:pt x="497" y="645"/>
                    <a:pt x="1" y="496"/>
                    <a:pt x="84" y="239"/>
                  </a:cubicBezTo>
                  <a:cubicBezTo>
                    <a:pt x="117" y="142"/>
                    <a:pt x="181" y="52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7;p51">
              <a:extLst>
                <a:ext uri="{FF2B5EF4-FFF2-40B4-BE49-F238E27FC236}">
                  <a16:creationId xmlns:a16="http://schemas.microsoft.com/office/drawing/2014/main" id="{C04845A3-3A71-0A27-5849-F702D9801554}"/>
                </a:ext>
              </a:extLst>
            </p:cNvPr>
            <p:cNvSpPr/>
            <p:nvPr/>
          </p:nvSpPr>
          <p:spPr>
            <a:xfrm>
              <a:off x="4393100" y="4421750"/>
              <a:ext cx="67800" cy="71625"/>
            </a:xfrm>
            <a:custGeom>
              <a:avLst/>
              <a:gdLst/>
              <a:ahLst/>
              <a:cxnLst/>
              <a:rect l="l" t="t" r="r" b="b"/>
              <a:pathLst>
                <a:path w="2712" h="2865" extrusionOk="0">
                  <a:moveTo>
                    <a:pt x="277" y="1"/>
                  </a:moveTo>
                  <a:lnTo>
                    <a:pt x="0" y="239"/>
                  </a:lnTo>
                  <a:lnTo>
                    <a:pt x="1127" y="1521"/>
                  </a:lnTo>
                  <a:lnTo>
                    <a:pt x="1159" y="1418"/>
                  </a:lnTo>
                  <a:lnTo>
                    <a:pt x="1172" y="1430"/>
                  </a:lnTo>
                  <a:lnTo>
                    <a:pt x="1978" y="2313"/>
                  </a:lnTo>
                  <a:cubicBezTo>
                    <a:pt x="1978" y="2313"/>
                    <a:pt x="1707" y="2609"/>
                    <a:pt x="1797" y="2777"/>
                  </a:cubicBezTo>
                  <a:cubicBezTo>
                    <a:pt x="1830" y="2840"/>
                    <a:pt x="1886" y="2864"/>
                    <a:pt x="1952" y="2864"/>
                  </a:cubicBezTo>
                  <a:cubicBezTo>
                    <a:pt x="2153" y="2864"/>
                    <a:pt x="2446" y="2638"/>
                    <a:pt x="2461" y="2629"/>
                  </a:cubicBezTo>
                  <a:cubicBezTo>
                    <a:pt x="2512" y="2577"/>
                    <a:pt x="2557" y="2519"/>
                    <a:pt x="2596" y="2461"/>
                  </a:cubicBezTo>
                  <a:cubicBezTo>
                    <a:pt x="2615" y="2429"/>
                    <a:pt x="2628" y="2403"/>
                    <a:pt x="2641" y="2371"/>
                  </a:cubicBezTo>
                  <a:cubicBezTo>
                    <a:pt x="2705" y="2242"/>
                    <a:pt x="2712" y="2120"/>
                    <a:pt x="2647" y="2049"/>
                  </a:cubicBezTo>
                  <a:cubicBezTo>
                    <a:pt x="2608" y="2006"/>
                    <a:pt x="2548" y="1986"/>
                    <a:pt x="2477" y="1986"/>
                  </a:cubicBezTo>
                  <a:cubicBezTo>
                    <a:pt x="2375" y="1986"/>
                    <a:pt x="2250" y="2027"/>
                    <a:pt x="2126" y="2107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38;p51">
              <a:extLst>
                <a:ext uri="{FF2B5EF4-FFF2-40B4-BE49-F238E27FC236}">
                  <a16:creationId xmlns:a16="http://schemas.microsoft.com/office/drawing/2014/main" id="{6CC7E530-0E00-70FF-1D9D-0BB119FB7BB6}"/>
                </a:ext>
              </a:extLst>
            </p:cNvPr>
            <p:cNvSpPr/>
            <p:nvPr/>
          </p:nvSpPr>
          <p:spPr>
            <a:xfrm>
              <a:off x="4445750" y="4485125"/>
              <a:ext cx="4700" cy="4125"/>
            </a:xfrm>
            <a:custGeom>
              <a:avLst/>
              <a:gdLst/>
              <a:ahLst/>
              <a:cxnLst/>
              <a:rect l="l" t="t" r="r" b="b"/>
              <a:pathLst>
                <a:path w="188" h="165" extrusionOk="0">
                  <a:moveTo>
                    <a:pt x="108" y="0"/>
                  </a:moveTo>
                  <a:cubicBezTo>
                    <a:pt x="86" y="0"/>
                    <a:pt x="63" y="9"/>
                    <a:pt x="45" y="29"/>
                  </a:cubicBezTo>
                  <a:cubicBezTo>
                    <a:pt x="0" y="81"/>
                    <a:pt x="39" y="158"/>
                    <a:pt x="103" y="164"/>
                  </a:cubicBezTo>
                  <a:cubicBezTo>
                    <a:pt x="155" y="158"/>
                    <a:pt x="187" y="113"/>
                    <a:pt x="187" y="68"/>
                  </a:cubicBezTo>
                  <a:cubicBezTo>
                    <a:pt x="179" y="24"/>
                    <a:pt x="144" y="0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39;p51">
              <a:extLst>
                <a:ext uri="{FF2B5EF4-FFF2-40B4-BE49-F238E27FC236}">
                  <a16:creationId xmlns:a16="http://schemas.microsoft.com/office/drawing/2014/main" id="{BFD5CD81-E467-402C-D00C-C98253F6F7E0}"/>
                </a:ext>
              </a:extLst>
            </p:cNvPr>
            <p:cNvSpPr/>
            <p:nvPr/>
          </p:nvSpPr>
          <p:spPr>
            <a:xfrm>
              <a:off x="4420975" y="4453900"/>
              <a:ext cx="33650" cy="40800"/>
            </a:xfrm>
            <a:custGeom>
              <a:avLst/>
              <a:gdLst/>
              <a:ahLst/>
              <a:cxnLst/>
              <a:rect l="l" t="t" r="r" b="b"/>
              <a:pathLst>
                <a:path w="1346" h="1632" extrusionOk="0">
                  <a:moveTo>
                    <a:pt x="242" y="0"/>
                  </a:moveTo>
                  <a:cubicBezTo>
                    <a:pt x="1" y="0"/>
                    <a:pt x="12" y="235"/>
                    <a:pt x="12" y="235"/>
                  </a:cubicBezTo>
                  <a:lnTo>
                    <a:pt x="740" y="1059"/>
                  </a:lnTo>
                  <a:cubicBezTo>
                    <a:pt x="579" y="1252"/>
                    <a:pt x="521" y="1459"/>
                    <a:pt x="618" y="1568"/>
                  </a:cubicBezTo>
                  <a:cubicBezTo>
                    <a:pt x="657" y="1611"/>
                    <a:pt x="716" y="1632"/>
                    <a:pt x="787" y="1632"/>
                  </a:cubicBezTo>
                  <a:cubicBezTo>
                    <a:pt x="927" y="1632"/>
                    <a:pt x="1114" y="1550"/>
                    <a:pt x="1281" y="1401"/>
                  </a:cubicBezTo>
                  <a:cubicBezTo>
                    <a:pt x="1307" y="1381"/>
                    <a:pt x="1326" y="1362"/>
                    <a:pt x="1346" y="1343"/>
                  </a:cubicBezTo>
                  <a:lnTo>
                    <a:pt x="1346" y="1343"/>
                  </a:lnTo>
                  <a:cubicBezTo>
                    <a:pt x="1333" y="1349"/>
                    <a:pt x="1082" y="1536"/>
                    <a:pt x="888" y="1568"/>
                  </a:cubicBezTo>
                  <a:cubicBezTo>
                    <a:pt x="901" y="1562"/>
                    <a:pt x="920" y="1549"/>
                    <a:pt x="933" y="1529"/>
                  </a:cubicBezTo>
                  <a:cubicBezTo>
                    <a:pt x="1026" y="1446"/>
                    <a:pt x="896" y="1307"/>
                    <a:pt x="795" y="1307"/>
                  </a:cubicBezTo>
                  <a:cubicBezTo>
                    <a:pt x="762" y="1307"/>
                    <a:pt x="733" y="1321"/>
                    <a:pt x="714" y="1355"/>
                  </a:cubicBezTo>
                  <a:cubicBezTo>
                    <a:pt x="689" y="1388"/>
                    <a:pt x="676" y="1426"/>
                    <a:pt x="676" y="1465"/>
                  </a:cubicBezTo>
                  <a:cubicBezTo>
                    <a:pt x="618" y="1291"/>
                    <a:pt x="863" y="1027"/>
                    <a:pt x="863" y="1027"/>
                  </a:cubicBezTo>
                  <a:lnTo>
                    <a:pt x="238" y="338"/>
                  </a:lnTo>
                  <a:lnTo>
                    <a:pt x="206" y="299"/>
                  </a:lnTo>
                  <a:cubicBezTo>
                    <a:pt x="70" y="132"/>
                    <a:pt x="289" y="3"/>
                    <a:pt x="289" y="3"/>
                  </a:cubicBezTo>
                  <a:cubicBezTo>
                    <a:pt x="273" y="1"/>
                    <a:pt x="257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40;p51">
              <a:extLst>
                <a:ext uri="{FF2B5EF4-FFF2-40B4-BE49-F238E27FC236}">
                  <a16:creationId xmlns:a16="http://schemas.microsoft.com/office/drawing/2014/main" id="{A147E17C-886C-B4EB-434F-DD22EC24F190}"/>
                </a:ext>
              </a:extLst>
            </p:cNvPr>
            <p:cNvSpPr/>
            <p:nvPr/>
          </p:nvSpPr>
          <p:spPr>
            <a:xfrm>
              <a:off x="4446400" y="4471225"/>
              <a:ext cx="14500" cy="9650"/>
            </a:xfrm>
            <a:custGeom>
              <a:avLst/>
              <a:gdLst/>
              <a:ahLst/>
              <a:cxnLst/>
              <a:rect l="l" t="t" r="r" b="b"/>
              <a:pathLst>
                <a:path w="580" h="386" extrusionOk="0">
                  <a:moveTo>
                    <a:pt x="350" y="0"/>
                  </a:moveTo>
                  <a:cubicBezTo>
                    <a:pt x="250" y="0"/>
                    <a:pt x="125" y="42"/>
                    <a:pt x="0" y="121"/>
                  </a:cubicBezTo>
                  <a:cubicBezTo>
                    <a:pt x="20" y="113"/>
                    <a:pt x="176" y="45"/>
                    <a:pt x="310" y="45"/>
                  </a:cubicBezTo>
                  <a:cubicBezTo>
                    <a:pt x="391" y="45"/>
                    <a:pt x="465" y="70"/>
                    <a:pt x="496" y="147"/>
                  </a:cubicBezTo>
                  <a:cubicBezTo>
                    <a:pt x="535" y="224"/>
                    <a:pt x="535" y="308"/>
                    <a:pt x="515" y="385"/>
                  </a:cubicBezTo>
                  <a:cubicBezTo>
                    <a:pt x="573" y="257"/>
                    <a:pt x="580" y="134"/>
                    <a:pt x="515" y="63"/>
                  </a:cubicBezTo>
                  <a:cubicBezTo>
                    <a:pt x="478" y="21"/>
                    <a:pt x="420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41;p51">
              <a:extLst>
                <a:ext uri="{FF2B5EF4-FFF2-40B4-BE49-F238E27FC236}">
                  <a16:creationId xmlns:a16="http://schemas.microsoft.com/office/drawing/2014/main" id="{6E7DD5B0-B24C-0B00-3BE8-A32841D0C316}"/>
                </a:ext>
              </a:extLst>
            </p:cNvPr>
            <p:cNvSpPr/>
            <p:nvPr/>
          </p:nvSpPr>
          <p:spPr>
            <a:xfrm>
              <a:off x="4420150" y="4423350"/>
              <a:ext cx="53325" cy="21225"/>
            </a:xfrm>
            <a:custGeom>
              <a:avLst/>
              <a:gdLst/>
              <a:ahLst/>
              <a:cxnLst/>
              <a:rect l="l" t="t" r="r" b="b"/>
              <a:pathLst>
                <a:path w="2133" h="849" extrusionOk="0">
                  <a:moveTo>
                    <a:pt x="45" y="1"/>
                  </a:moveTo>
                  <a:lnTo>
                    <a:pt x="0" y="226"/>
                  </a:lnTo>
                  <a:lnTo>
                    <a:pt x="1044" y="452"/>
                  </a:lnTo>
                  <a:lnTo>
                    <a:pt x="1018" y="387"/>
                  </a:lnTo>
                  <a:lnTo>
                    <a:pt x="1031" y="387"/>
                  </a:lnTo>
                  <a:lnTo>
                    <a:pt x="1765" y="536"/>
                  </a:lnTo>
                  <a:cubicBezTo>
                    <a:pt x="1765" y="536"/>
                    <a:pt x="1739" y="787"/>
                    <a:pt x="1849" y="838"/>
                  </a:cubicBezTo>
                  <a:cubicBezTo>
                    <a:pt x="1863" y="845"/>
                    <a:pt x="1878" y="849"/>
                    <a:pt x="1891" y="849"/>
                  </a:cubicBezTo>
                  <a:cubicBezTo>
                    <a:pt x="2029" y="849"/>
                    <a:pt x="2120" y="528"/>
                    <a:pt x="2126" y="516"/>
                  </a:cubicBezTo>
                  <a:cubicBezTo>
                    <a:pt x="2132" y="471"/>
                    <a:pt x="2132" y="426"/>
                    <a:pt x="2132" y="381"/>
                  </a:cubicBezTo>
                  <a:cubicBezTo>
                    <a:pt x="2126" y="362"/>
                    <a:pt x="2126" y="336"/>
                    <a:pt x="2119" y="317"/>
                  </a:cubicBezTo>
                  <a:cubicBezTo>
                    <a:pt x="2106" y="233"/>
                    <a:pt x="2061" y="168"/>
                    <a:pt x="2003" y="156"/>
                  </a:cubicBezTo>
                  <a:cubicBezTo>
                    <a:pt x="1995" y="154"/>
                    <a:pt x="1987" y="153"/>
                    <a:pt x="1979" y="153"/>
                  </a:cubicBezTo>
                  <a:cubicBezTo>
                    <a:pt x="1896" y="153"/>
                    <a:pt x="1811" y="240"/>
                    <a:pt x="1759" y="375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42;p51">
              <a:extLst>
                <a:ext uri="{FF2B5EF4-FFF2-40B4-BE49-F238E27FC236}">
                  <a16:creationId xmlns:a16="http://schemas.microsoft.com/office/drawing/2014/main" id="{487786BA-FA8B-504A-6319-D5E50BAF502D}"/>
                </a:ext>
              </a:extLst>
            </p:cNvPr>
            <p:cNvSpPr/>
            <p:nvPr/>
          </p:nvSpPr>
          <p:spPr>
            <a:xfrm>
              <a:off x="4467925" y="4437375"/>
              <a:ext cx="3825" cy="2525"/>
            </a:xfrm>
            <a:custGeom>
              <a:avLst/>
              <a:gdLst/>
              <a:ahLst/>
              <a:cxnLst/>
              <a:rect l="l" t="t" r="r" b="b"/>
              <a:pathLst>
                <a:path w="153" h="101" extrusionOk="0">
                  <a:moveTo>
                    <a:pt x="66" y="0"/>
                  </a:moveTo>
                  <a:cubicBezTo>
                    <a:pt x="56" y="0"/>
                    <a:pt x="47" y="4"/>
                    <a:pt x="41" y="13"/>
                  </a:cubicBezTo>
                  <a:cubicBezTo>
                    <a:pt x="1" y="43"/>
                    <a:pt x="46" y="100"/>
                    <a:pt x="84" y="100"/>
                  </a:cubicBezTo>
                  <a:cubicBezTo>
                    <a:pt x="94" y="100"/>
                    <a:pt x="105" y="96"/>
                    <a:pt x="112" y="84"/>
                  </a:cubicBezTo>
                  <a:cubicBezTo>
                    <a:pt x="153" y="58"/>
                    <a:pt x="104" y="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43;p51">
              <a:extLst>
                <a:ext uri="{FF2B5EF4-FFF2-40B4-BE49-F238E27FC236}">
                  <a16:creationId xmlns:a16="http://schemas.microsoft.com/office/drawing/2014/main" id="{EB7701A6-A6D0-0648-C61A-B6AF1160FD9C}"/>
                </a:ext>
              </a:extLst>
            </p:cNvPr>
            <p:cNvSpPr/>
            <p:nvPr/>
          </p:nvSpPr>
          <p:spPr>
            <a:xfrm>
              <a:off x="4444625" y="4429150"/>
              <a:ext cx="28675" cy="16850"/>
            </a:xfrm>
            <a:custGeom>
              <a:avLst/>
              <a:gdLst/>
              <a:ahLst/>
              <a:cxnLst/>
              <a:rect l="l" t="t" r="r" b="b"/>
              <a:pathLst>
                <a:path w="1147" h="674" extrusionOk="0">
                  <a:moveTo>
                    <a:pt x="116" y="1"/>
                  </a:moveTo>
                  <a:lnTo>
                    <a:pt x="116" y="1"/>
                  </a:lnTo>
                  <a:cubicBezTo>
                    <a:pt x="26" y="39"/>
                    <a:pt x="0" y="149"/>
                    <a:pt x="65" y="220"/>
                  </a:cubicBezTo>
                  <a:lnTo>
                    <a:pt x="735" y="368"/>
                  </a:lnTo>
                  <a:cubicBezTo>
                    <a:pt x="722" y="529"/>
                    <a:pt x="773" y="651"/>
                    <a:pt x="863" y="671"/>
                  </a:cubicBezTo>
                  <a:cubicBezTo>
                    <a:pt x="871" y="673"/>
                    <a:pt x="879" y="674"/>
                    <a:pt x="887" y="674"/>
                  </a:cubicBezTo>
                  <a:cubicBezTo>
                    <a:pt x="985" y="674"/>
                    <a:pt x="1092" y="533"/>
                    <a:pt x="1134" y="342"/>
                  </a:cubicBezTo>
                  <a:cubicBezTo>
                    <a:pt x="1140" y="323"/>
                    <a:pt x="1147" y="304"/>
                    <a:pt x="1147" y="284"/>
                  </a:cubicBezTo>
                  <a:lnTo>
                    <a:pt x="1147" y="284"/>
                  </a:lnTo>
                  <a:cubicBezTo>
                    <a:pt x="1115" y="387"/>
                    <a:pt x="1063" y="484"/>
                    <a:pt x="999" y="574"/>
                  </a:cubicBezTo>
                  <a:cubicBezTo>
                    <a:pt x="1005" y="561"/>
                    <a:pt x="1005" y="548"/>
                    <a:pt x="1005" y="535"/>
                  </a:cubicBezTo>
                  <a:cubicBezTo>
                    <a:pt x="1018" y="482"/>
                    <a:pt x="968" y="455"/>
                    <a:pt x="918" y="455"/>
                  </a:cubicBezTo>
                  <a:cubicBezTo>
                    <a:pt x="872" y="455"/>
                    <a:pt x="825" y="479"/>
                    <a:pt x="831" y="529"/>
                  </a:cubicBezTo>
                  <a:cubicBezTo>
                    <a:pt x="831" y="555"/>
                    <a:pt x="838" y="581"/>
                    <a:pt x="851" y="600"/>
                  </a:cubicBezTo>
                  <a:cubicBezTo>
                    <a:pt x="760" y="529"/>
                    <a:pt x="786" y="310"/>
                    <a:pt x="786" y="310"/>
                  </a:cubicBezTo>
                  <a:lnTo>
                    <a:pt x="213" y="194"/>
                  </a:lnTo>
                  <a:lnTo>
                    <a:pt x="181" y="188"/>
                  </a:lnTo>
                  <a:cubicBezTo>
                    <a:pt x="52" y="149"/>
                    <a:pt x="116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44;p51">
              <a:extLst>
                <a:ext uri="{FF2B5EF4-FFF2-40B4-BE49-F238E27FC236}">
                  <a16:creationId xmlns:a16="http://schemas.microsoft.com/office/drawing/2014/main" id="{BAFBF2C1-F288-C6FA-C91D-3923436412F5}"/>
                </a:ext>
              </a:extLst>
            </p:cNvPr>
            <p:cNvSpPr/>
            <p:nvPr/>
          </p:nvSpPr>
          <p:spPr>
            <a:xfrm>
              <a:off x="4464100" y="4427150"/>
              <a:ext cx="9050" cy="5575"/>
            </a:xfrm>
            <a:custGeom>
              <a:avLst/>
              <a:gdLst/>
              <a:ahLst/>
              <a:cxnLst/>
              <a:rect l="l" t="t" r="r" b="b"/>
              <a:pathLst>
                <a:path w="362" h="223" extrusionOk="0">
                  <a:moveTo>
                    <a:pt x="221" y="1"/>
                  </a:moveTo>
                  <a:cubicBezTo>
                    <a:pt x="138" y="1"/>
                    <a:pt x="53" y="88"/>
                    <a:pt x="1" y="223"/>
                  </a:cubicBezTo>
                  <a:cubicBezTo>
                    <a:pt x="12" y="206"/>
                    <a:pt x="116" y="37"/>
                    <a:pt x="220" y="37"/>
                  </a:cubicBezTo>
                  <a:cubicBezTo>
                    <a:pt x="235" y="37"/>
                    <a:pt x="250" y="40"/>
                    <a:pt x="265" y="49"/>
                  </a:cubicBezTo>
                  <a:cubicBezTo>
                    <a:pt x="310" y="74"/>
                    <a:pt x="342" y="119"/>
                    <a:pt x="361" y="171"/>
                  </a:cubicBezTo>
                  <a:cubicBezTo>
                    <a:pt x="342" y="81"/>
                    <a:pt x="303" y="16"/>
                    <a:pt x="245" y="4"/>
                  </a:cubicBezTo>
                  <a:cubicBezTo>
                    <a:pt x="237" y="2"/>
                    <a:pt x="229" y="1"/>
                    <a:pt x="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45;p51">
              <a:extLst>
                <a:ext uri="{FF2B5EF4-FFF2-40B4-BE49-F238E27FC236}">
                  <a16:creationId xmlns:a16="http://schemas.microsoft.com/office/drawing/2014/main" id="{1407E174-0999-E601-CB08-455DAF67D81B}"/>
                </a:ext>
              </a:extLst>
            </p:cNvPr>
            <p:cNvSpPr/>
            <p:nvPr/>
          </p:nvSpPr>
          <p:spPr>
            <a:xfrm>
              <a:off x="4410325" y="4348150"/>
              <a:ext cx="48325" cy="41100"/>
            </a:xfrm>
            <a:custGeom>
              <a:avLst/>
              <a:gdLst/>
              <a:ahLst/>
              <a:cxnLst/>
              <a:rect l="l" t="t" r="r" b="b"/>
              <a:pathLst>
                <a:path w="1933" h="1644" extrusionOk="0">
                  <a:moveTo>
                    <a:pt x="1424" y="1"/>
                  </a:moveTo>
                  <a:cubicBezTo>
                    <a:pt x="1390" y="1"/>
                    <a:pt x="1357" y="9"/>
                    <a:pt x="1327" y="27"/>
                  </a:cubicBezTo>
                  <a:cubicBezTo>
                    <a:pt x="1263" y="85"/>
                    <a:pt x="1276" y="220"/>
                    <a:pt x="1353" y="355"/>
                  </a:cubicBezTo>
                  <a:lnTo>
                    <a:pt x="0" y="1469"/>
                  </a:lnTo>
                  <a:lnTo>
                    <a:pt x="148" y="1643"/>
                  </a:lnTo>
                  <a:lnTo>
                    <a:pt x="966" y="967"/>
                  </a:lnTo>
                  <a:lnTo>
                    <a:pt x="902" y="948"/>
                  </a:lnTo>
                  <a:lnTo>
                    <a:pt x="915" y="935"/>
                  </a:lnTo>
                  <a:lnTo>
                    <a:pt x="1482" y="452"/>
                  </a:lnTo>
                  <a:cubicBezTo>
                    <a:pt x="1482" y="452"/>
                    <a:pt x="1619" y="584"/>
                    <a:pt x="1726" y="584"/>
                  </a:cubicBezTo>
                  <a:cubicBezTo>
                    <a:pt x="1742" y="584"/>
                    <a:pt x="1757" y="581"/>
                    <a:pt x="1772" y="574"/>
                  </a:cubicBezTo>
                  <a:cubicBezTo>
                    <a:pt x="1933" y="490"/>
                    <a:pt x="1694" y="168"/>
                    <a:pt x="1688" y="155"/>
                  </a:cubicBezTo>
                  <a:cubicBezTo>
                    <a:pt x="1656" y="123"/>
                    <a:pt x="1623" y="91"/>
                    <a:pt x="1585" y="65"/>
                  </a:cubicBezTo>
                  <a:cubicBezTo>
                    <a:pt x="1566" y="59"/>
                    <a:pt x="1553" y="46"/>
                    <a:pt x="1533" y="33"/>
                  </a:cubicBezTo>
                  <a:cubicBezTo>
                    <a:pt x="1502" y="12"/>
                    <a:pt x="1463" y="1"/>
                    <a:pt x="14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46;p51">
              <a:extLst>
                <a:ext uri="{FF2B5EF4-FFF2-40B4-BE49-F238E27FC236}">
                  <a16:creationId xmlns:a16="http://schemas.microsoft.com/office/drawing/2014/main" id="{D7BB5767-F530-93CB-985C-4BEE5DD4B5AA}"/>
                </a:ext>
              </a:extLst>
            </p:cNvPr>
            <p:cNvSpPr/>
            <p:nvPr/>
          </p:nvSpPr>
          <p:spPr>
            <a:xfrm>
              <a:off x="4450425" y="4354600"/>
              <a:ext cx="3225" cy="3075"/>
            </a:xfrm>
            <a:custGeom>
              <a:avLst/>
              <a:gdLst/>
              <a:ahLst/>
              <a:cxnLst/>
              <a:rect l="l" t="t" r="r" b="b"/>
              <a:pathLst>
                <a:path w="129" h="123" extrusionOk="0">
                  <a:moveTo>
                    <a:pt x="65" y="0"/>
                  </a:moveTo>
                  <a:cubicBezTo>
                    <a:pt x="0" y="20"/>
                    <a:pt x="13" y="116"/>
                    <a:pt x="84" y="123"/>
                  </a:cubicBezTo>
                  <a:cubicBezTo>
                    <a:pt x="110" y="116"/>
                    <a:pt x="129" y="84"/>
                    <a:pt x="123" y="52"/>
                  </a:cubicBezTo>
                  <a:cubicBezTo>
                    <a:pt x="123" y="26"/>
                    <a:pt x="97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47;p51">
              <a:extLst>
                <a:ext uri="{FF2B5EF4-FFF2-40B4-BE49-F238E27FC236}">
                  <a16:creationId xmlns:a16="http://schemas.microsoft.com/office/drawing/2014/main" id="{E6D6C042-F87E-11CC-9521-B66291D89C0E}"/>
                </a:ext>
              </a:extLst>
            </p:cNvPr>
            <p:cNvSpPr/>
            <p:nvPr/>
          </p:nvSpPr>
          <p:spPr>
            <a:xfrm>
              <a:off x="4430450" y="4352025"/>
              <a:ext cx="27400" cy="20325"/>
            </a:xfrm>
            <a:custGeom>
              <a:avLst/>
              <a:gdLst/>
              <a:ahLst/>
              <a:cxnLst/>
              <a:rect l="l" t="t" r="r" b="b"/>
              <a:pathLst>
                <a:path w="1096" h="813" extrusionOk="0">
                  <a:moveTo>
                    <a:pt x="883" y="0"/>
                  </a:moveTo>
                  <a:cubicBezTo>
                    <a:pt x="947" y="84"/>
                    <a:pt x="992" y="187"/>
                    <a:pt x="1018" y="290"/>
                  </a:cubicBezTo>
                  <a:cubicBezTo>
                    <a:pt x="1012" y="277"/>
                    <a:pt x="1005" y="271"/>
                    <a:pt x="992" y="265"/>
                  </a:cubicBezTo>
                  <a:cubicBezTo>
                    <a:pt x="973" y="245"/>
                    <a:pt x="949" y="236"/>
                    <a:pt x="925" y="236"/>
                  </a:cubicBezTo>
                  <a:cubicBezTo>
                    <a:pt x="901" y="236"/>
                    <a:pt x="876" y="245"/>
                    <a:pt x="857" y="265"/>
                  </a:cubicBezTo>
                  <a:cubicBezTo>
                    <a:pt x="831" y="303"/>
                    <a:pt x="838" y="361"/>
                    <a:pt x="883" y="393"/>
                  </a:cubicBezTo>
                  <a:cubicBezTo>
                    <a:pt x="902" y="413"/>
                    <a:pt x="922" y="419"/>
                    <a:pt x="947" y="426"/>
                  </a:cubicBezTo>
                  <a:cubicBezTo>
                    <a:pt x="937" y="428"/>
                    <a:pt x="927" y="430"/>
                    <a:pt x="916" y="430"/>
                  </a:cubicBezTo>
                  <a:cubicBezTo>
                    <a:pt x="810" y="430"/>
                    <a:pt x="677" y="297"/>
                    <a:pt x="677" y="297"/>
                  </a:cubicBezTo>
                  <a:lnTo>
                    <a:pt x="232" y="670"/>
                  </a:lnTo>
                  <a:lnTo>
                    <a:pt x="207" y="696"/>
                  </a:lnTo>
                  <a:cubicBezTo>
                    <a:pt x="184" y="713"/>
                    <a:pt x="163" y="719"/>
                    <a:pt x="144" y="719"/>
                  </a:cubicBezTo>
                  <a:cubicBezTo>
                    <a:pt x="71" y="719"/>
                    <a:pt x="20" y="632"/>
                    <a:pt x="20" y="632"/>
                  </a:cubicBezTo>
                  <a:lnTo>
                    <a:pt x="20" y="632"/>
                  </a:lnTo>
                  <a:cubicBezTo>
                    <a:pt x="0" y="722"/>
                    <a:pt x="71" y="812"/>
                    <a:pt x="161" y="812"/>
                  </a:cubicBezTo>
                  <a:lnTo>
                    <a:pt x="696" y="374"/>
                  </a:lnTo>
                  <a:cubicBezTo>
                    <a:pt x="775" y="444"/>
                    <a:pt x="861" y="485"/>
                    <a:pt x="929" y="485"/>
                  </a:cubicBezTo>
                  <a:cubicBezTo>
                    <a:pt x="961" y="485"/>
                    <a:pt x="989" y="476"/>
                    <a:pt x="1012" y="458"/>
                  </a:cubicBezTo>
                  <a:cubicBezTo>
                    <a:pt x="1095" y="393"/>
                    <a:pt x="1057" y="200"/>
                    <a:pt x="922" y="39"/>
                  </a:cubicBezTo>
                  <a:cubicBezTo>
                    <a:pt x="909" y="26"/>
                    <a:pt x="896" y="13"/>
                    <a:pt x="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48;p51">
              <a:extLst>
                <a:ext uri="{FF2B5EF4-FFF2-40B4-BE49-F238E27FC236}">
                  <a16:creationId xmlns:a16="http://schemas.microsoft.com/office/drawing/2014/main" id="{F23796A6-A748-1BCF-23EA-EC9E59BBABB4}"/>
                </a:ext>
              </a:extLst>
            </p:cNvPr>
            <p:cNvSpPr/>
            <p:nvPr/>
          </p:nvSpPr>
          <p:spPr>
            <a:xfrm>
              <a:off x="4441550" y="4348150"/>
              <a:ext cx="7125" cy="8900"/>
            </a:xfrm>
            <a:custGeom>
              <a:avLst/>
              <a:gdLst/>
              <a:ahLst/>
              <a:cxnLst/>
              <a:rect l="l" t="t" r="r" b="b"/>
              <a:pathLst>
                <a:path w="285" h="356" extrusionOk="0">
                  <a:moveTo>
                    <a:pt x="172" y="1"/>
                  </a:moveTo>
                  <a:cubicBezTo>
                    <a:pt x="140" y="1"/>
                    <a:pt x="108" y="9"/>
                    <a:pt x="78" y="27"/>
                  </a:cubicBezTo>
                  <a:cubicBezTo>
                    <a:pt x="14" y="85"/>
                    <a:pt x="27" y="213"/>
                    <a:pt x="104" y="355"/>
                  </a:cubicBezTo>
                  <a:cubicBezTo>
                    <a:pt x="97" y="329"/>
                    <a:pt x="1" y="85"/>
                    <a:pt x="130" y="39"/>
                  </a:cubicBezTo>
                  <a:cubicBezTo>
                    <a:pt x="156" y="28"/>
                    <a:pt x="186" y="21"/>
                    <a:pt x="218" y="21"/>
                  </a:cubicBezTo>
                  <a:cubicBezTo>
                    <a:pt x="240" y="21"/>
                    <a:pt x="263" y="25"/>
                    <a:pt x="284" y="33"/>
                  </a:cubicBezTo>
                  <a:cubicBezTo>
                    <a:pt x="249" y="12"/>
                    <a:pt x="211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49;p51">
              <a:extLst>
                <a:ext uri="{FF2B5EF4-FFF2-40B4-BE49-F238E27FC236}">
                  <a16:creationId xmlns:a16="http://schemas.microsoft.com/office/drawing/2014/main" id="{DAAA9BA3-80AC-0311-71B2-4174C02F03EE}"/>
                </a:ext>
              </a:extLst>
            </p:cNvPr>
            <p:cNvSpPr/>
            <p:nvPr/>
          </p:nvSpPr>
          <p:spPr>
            <a:xfrm>
              <a:off x="4304200" y="4418375"/>
              <a:ext cx="66850" cy="39700"/>
            </a:xfrm>
            <a:custGeom>
              <a:avLst/>
              <a:gdLst/>
              <a:ahLst/>
              <a:cxnLst/>
              <a:rect l="l" t="t" r="r" b="b"/>
              <a:pathLst>
                <a:path w="2674" h="1588" extrusionOk="0">
                  <a:moveTo>
                    <a:pt x="2558" y="0"/>
                  </a:moveTo>
                  <a:lnTo>
                    <a:pt x="1327" y="548"/>
                  </a:lnTo>
                  <a:lnTo>
                    <a:pt x="1398" y="599"/>
                  </a:lnTo>
                  <a:lnTo>
                    <a:pt x="1385" y="606"/>
                  </a:lnTo>
                  <a:lnTo>
                    <a:pt x="529" y="1005"/>
                  </a:lnTo>
                  <a:cubicBezTo>
                    <a:pt x="529" y="1005"/>
                    <a:pt x="382" y="759"/>
                    <a:pt x="245" y="759"/>
                  </a:cubicBezTo>
                  <a:cubicBezTo>
                    <a:pt x="239" y="759"/>
                    <a:pt x="232" y="759"/>
                    <a:pt x="226" y="760"/>
                  </a:cubicBezTo>
                  <a:cubicBezTo>
                    <a:pt x="0" y="805"/>
                    <a:pt x="181" y="1276"/>
                    <a:pt x="181" y="1295"/>
                  </a:cubicBezTo>
                  <a:cubicBezTo>
                    <a:pt x="207" y="1346"/>
                    <a:pt x="239" y="1392"/>
                    <a:pt x="277" y="1437"/>
                  </a:cubicBezTo>
                  <a:cubicBezTo>
                    <a:pt x="297" y="1456"/>
                    <a:pt x="316" y="1475"/>
                    <a:pt x="335" y="1495"/>
                  </a:cubicBezTo>
                  <a:cubicBezTo>
                    <a:pt x="398" y="1558"/>
                    <a:pt x="465" y="1588"/>
                    <a:pt x="522" y="1588"/>
                  </a:cubicBezTo>
                  <a:cubicBezTo>
                    <a:pt x="540" y="1588"/>
                    <a:pt x="558" y="1585"/>
                    <a:pt x="574" y="1578"/>
                  </a:cubicBezTo>
                  <a:cubicBezTo>
                    <a:pt x="677" y="1533"/>
                    <a:pt x="703" y="1359"/>
                    <a:pt x="657" y="1173"/>
                  </a:cubicBezTo>
                  <a:lnTo>
                    <a:pt x="2674" y="264"/>
                  </a:lnTo>
                  <a:lnTo>
                    <a:pt x="25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50;p51">
              <a:extLst>
                <a:ext uri="{FF2B5EF4-FFF2-40B4-BE49-F238E27FC236}">
                  <a16:creationId xmlns:a16="http://schemas.microsoft.com/office/drawing/2014/main" id="{D77E6DBD-E13B-3483-DC1F-74803F8B4C15}"/>
                </a:ext>
              </a:extLst>
            </p:cNvPr>
            <p:cNvSpPr/>
            <p:nvPr/>
          </p:nvSpPr>
          <p:spPr>
            <a:xfrm>
              <a:off x="4308700" y="4444450"/>
              <a:ext cx="3700" cy="3275"/>
            </a:xfrm>
            <a:custGeom>
              <a:avLst/>
              <a:gdLst/>
              <a:ahLst/>
              <a:cxnLst/>
              <a:rect l="l" t="t" r="r" b="b"/>
              <a:pathLst>
                <a:path w="148" h="131" extrusionOk="0">
                  <a:moveTo>
                    <a:pt x="67" y="0"/>
                  </a:moveTo>
                  <a:cubicBezTo>
                    <a:pt x="40" y="0"/>
                    <a:pt x="14" y="17"/>
                    <a:pt x="7" y="46"/>
                  </a:cubicBezTo>
                  <a:cubicBezTo>
                    <a:pt x="1" y="84"/>
                    <a:pt x="27" y="117"/>
                    <a:pt x="59" y="130"/>
                  </a:cubicBezTo>
                  <a:cubicBezTo>
                    <a:pt x="62" y="130"/>
                    <a:pt x="65" y="130"/>
                    <a:pt x="68" y="130"/>
                  </a:cubicBezTo>
                  <a:cubicBezTo>
                    <a:pt x="120" y="130"/>
                    <a:pt x="148" y="76"/>
                    <a:pt x="123" y="33"/>
                  </a:cubicBezTo>
                  <a:cubicBezTo>
                    <a:pt x="109" y="10"/>
                    <a:pt x="88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51;p51">
              <a:extLst>
                <a:ext uri="{FF2B5EF4-FFF2-40B4-BE49-F238E27FC236}">
                  <a16:creationId xmlns:a16="http://schemas.microsoft.com/office/drawing/2014/main" id="{7C78F43C-2B4B-DA78-676B-80A3CA4470A9}"/>
                </a:ext>
              </a:extLst>
            </p:cNvPr>
            <p:cNvSpPr/>
            <p:nvPr/>
          </p:nvSpPr>
          <p:spPr>
            <a:xfrm>
              <a:off x="4305175" y="4432050"/>
              <a:ext cx="36575" cy="18875"/>
            </a:xfrm>
            <a:custGeom>
              <a:avLst/>
              <a:gdLst/>
              <a:ahLst/>
              <a:cxnLst/>
              <a:rect l="l" t="t" r="r" b="b"/>
              <a:pathLst>
                <a:path w="1463" h="755" extrusionOk="0">
                  <a:moveTo>
                    <a:pt x="1288" y="1"/>
                  </a:moveTo>
                  <a:lnTo>
                    <a:pt x="503" y="355"/>
                  </a:lnTo>
                  <a:cubicBezTo>
                    <a:pt x="414" y="219"/>
                    <a:pt x="300" y="134"/>
                    <a:pt x="205" y="134"/>
                  </a:cubicBezTo>
                  <a:cubicBezTo>
                    <a:pt x="183" y="134"/>
                    <a:pt x="161" y="139"/>
                    <a:pt x="142" y="149"/>
                  </a:cubicBezTo>
                  <a:cubicBezTo>
                    <a:pt x="19" y="213"/>
                    <a:pt x="0" y="452"/>
                    <a:pt x="110" y="696"/>
                  </a:cubicBezTo>
                  <a:cubicBezTo>
                    <a:pt x="122" y="715"/>
                    <a:pt x="134" y="733"/>
                    <a:pt x="141" y="752"/>
                  </a:cubicBezTo>
                  <a:lnTo>
                    <a:pt x="141" y="752"/>
                  </a:lnTo>
                  <a:cubicBezTo>
                    <a:pt x="96" y="624"/>
                    <a:pt x="77" y="489"/>
                    <a:pt x="77" y="355"/>
                  </a:cubicBezTo>
                  <a:lnTo>
                    <a:pt x="77" y="355"/>
                  </a:lnTo>
                  <a:cubicBezTo>
                    <a:pt x="84" y="368"/>
                    <a:pt x="90" y="381"/>
                    <a:pt x="97" y="394"/>
                  </a:cubicBezTo>
                  <a:cubicBezTo>
                    <a:pt x="110" y="424"/>
                    <a:pt x="135" y="436"/>
                    <a:pt x="163" y="436"/>
                  </a:cubicBezTo>
                  <a:cubicBezTo>
                    <a:pt x="242" y="436"/>
                    <a:pt x="344" y="338"/>
                    <a:pt x="277" y="271"/>
                  </a:cubicBezTo>
                  <a:cubicBezTo>
                    <a:pt x="258" y="246"/>
                    <a:pt x="232" y="226"/>
                    <a:pt x="206" y="213"/>
                  </a:cubicBezTo>
                  <a:cubicBezTo>
                    <a:pt x="348" y="213"/>
                    <a:pt x="490" y="458"/>
                    <a:pt x="490" y="458"/>
                  </a:cubicBezTo>
                  <a:lnTo>
                    <a:pt x="1160" y="149"/>
                  </a:lnTo>
                  <a:lnTo>
                    <a:pt x="1192" y="130"/>
                  </a:lnTo>
                  <a:cubicBezTo>
                    <a:pt x="1213" y="122"/>
                    <a:pt x="1232" y="119"/>
                    <a:pt x="1249" y="119"/>
                  </a:cubicBezTo>
                  <a:cubicBezTo>
                    <a:pt x="1364" y="119"/>
                    <a:pt x="1398" y="265"/>
                    <a:pt x="1398" y="265"/>
                  </a:cubicBezTo>
                  <a:cubicBezTo>
                    <a:pt x="1462" y="162"/>
                    <a:pt x="1404" y="33"/>
                    <a:pt x="1288" y="1"/>
                  </a:cubicBezTo>
                  <a:close/>
                  <a:moveTo>
                    <a:pt x="141" y="752"/>
                  </a:moveTo>
                  <a:lnTo>
                    <a:pt x="141" y="752"/>
                  </a:lnTo>
                  <a:cubicBezTo>
                    <a:pt x="141" y="753"/>
                    <a:pt x="141" y="754"/>
                    <a:pt x="142" y="754"/>
                  </a:cubicBezTo>
                  <a:cubicBezTo>
                    <a:pt x="141" y="754"/>
                    <a:pt x="141" y="753"/>
                    <a:pt x="141" y="7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52;p51">
              <a:extLst>
                <a:ext uri="{FF2B5EF4-FFF2-40B4-BE49-F238E27FC236}">
                  <a16:creationId xmlns:a16="http://schemas.microsoft.com/office/drawing/2014/main" id="{100AEE3C-D46B-9D93-D6CD-9690140584C1}"/>
                </a:ext>
              </a:extLst>
            </p:cNvPr>
            <p:cNvSpPr/>
            <p:nvPr/>
          </p:nvSpPr>
          <p:spPr>
            <a:xfrm>
              <a:off x="4312575" y="4447525"/>
              <a:ext cx="9350" cy="10475"/>
            </a:xfrm>
            <a:custGeom>
              <a:avLst/>
              <a:gdLst/>
              <a:ahLst/>
              <a:cxnLst/>
              <a:rect l="l" t="t" r="r" b="b"/>
              <a:pathLst>
                <a:path w="374" h="419" extrusionOk="0">
                  <a:moveTo>
                    <a:pt x="322" y="0"/>
                  </a:moveTo>
                  <a:cubicBezTo>
                    <a:pt x="322" y="32"/>
                    <a:pt x="361" y="361"/>
                    <a:pt x="187" y="374"/>
                  </a:cubicBezTo>
                  <a:cubicBezTo>
                    <a:pt x="177" y="375"/>
                    <a:pt x="166" y="375"/>
                    <a:pt x="155" y="375"/>
                  </a:cubicBezTo>
                  <a:cubicBezTo>
                    <a:pt x="100" y="375"/>
                    <a:pt x="44" y="361"/>
                    <a:pt x="0" y="329"/>
                  </a:cubicBezTo>
                  <a:lnTo>
                    <a:pt x="0" y="329"/>
                  </a:lnTo>
                  <a:cubicBezTo>
                    <a:pt x="62" y="386"/>
                    <a:pt x="128" y="418"/>
                    <a:pt x="184" y="418"/>
                  </a:cubicBezTo>
                  <a:cubicBezTo>
                    <a:pt x="203" y="418"/>
                    <a:pt x="222" y="414"/>
                    <a:pt x="239" y="406"/>
                  </a:cubicBezTo>
                  <a:cubicBezTo>
                    <a:pt x="342" y="361"/>
                    <a:pt x="374" y="193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53;p51">
              <a:extLst>
                <a:ext uri="{FF2B5EF4-FFF2-40B4-BE49-F238E27FC236}">
                  <a16:creationId xmlns:a16="http://schemas.microsoft.com/office/drawing/2014/main" id="{203583E0-8751-B012-EEFF-E3D89418953F}"/>
                </a:ext>
              </a:extLst>
            </p:cNvPr>
            <p:cNvSpPr/>
            <p:nvPr/>
          </p:nvSpPr>
          <p:spPr>
            <a:xfrm>
              <a:off x="4345575" y="4401950"/>
              <a:ext cx="49800" cy="102950"/>
            </a:xfrm>
            <a:custGeom>
              <a:avLst/>
              <a:gdLst/>
              <a:ahLst/>
              <a:cxnLst/>
              <a:rect l="l" t="t" r="r" b="b"/>
              <a:pathLst>
                <a:path w="1992" h="4118" extrusionOk="0">
                  <a:moveTo>
                    <a:pt x="1560" y="0"/>
                  </a:moveTo>
                  <a:lnTo>
                    <a:pt x="639" y="3318"/>
                  </a:lnTo>
                  <a:cubicBezTo>
                    <a:pt x="595" y="3313"/>
                    <a:pt x="552" y="3311"/>
                    <a:pt x="511" y="3311"/>
                  </a:cubicBezTo>
                  <a:cubicBezTo>
                    <a:pt x="262" y="3311"/>
                    <a:pt x="72" y="3393"/>
                    <a:pt x="33" y="3537"/>
                  </a:cubicBezTo>
                  <a:cubicBezTo>
                    <a:pt x="1" y="3652"/>
                    <a:pt x="72" y="3781"/>
                    <a:pt x="207" y="3891"/>
                  </a:cubicBezTo>
                  <a:cubicBezTo>
                    <a:pt x="239" y="3917"/>
                    <a:pt x="271" y="3942"/>
                    <a:pt x="310" y="3962"/>
                  </a:cubicBezTo>
                  <a:cubicBezTo>
                    <a:pt x="387" y="4007"/>
                    <a:pt x="465" y="4045"/>
                    <a:pt x="548" y="4078"/>
                  </a:cubicBezTo>
                  <a:cubicBezTo>
                    <a:pt x="564" y="4078"/>
                    <a:pt x="755" y="4117"/>
                    <a:pt x="948" y="4117"/>
                  </a:cubicBezTo>
                  <a:cubicBezTo>
                    <a:pt x="1152" y="4117"/>
                    <a:pt x="1360" y="4073"/>
                    <a:pt x="1366" y="3891"/>
                  </a:cubicBezTo>
                  <a:cubicBezTo>
                    <a:pt x="1373" y="3652"/>
                    <a:pt x="922" y="3472"/>
                    <a:pt x="922" y="3472"/>
                  </a:cubicBezTo>
                  <a:lnTo>
                    <a:pt x="1328" y="2068"/>
                  </a:lnTo>
                  <a:lnTo>
                    <a:pt x="1341" y="2042"/>
                  </a:lnTo>
                  <a:lnTo>
                    <a:pt x="1431" y="2145"/>
                  </a:lnTo>
                  <a:lnTo>
                    <a:pt x="1991" y="12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54;p51">
              <a:extLst>
                <a:ext uri="{FF2B5EF4-FFF2-40B4-BE49-F238E27FC236}">
                  <a16:creationId xmlns:a16="http://schemas.microsoft.com/office/drawing/2014/main" id="{B47E0FE0-D43A-F38C-FA7F-86BCB22F183A}"/>
                </a:ext>
              </a:extLst>
            </p:cNvPr>
            <p:cNvSpPr/>
            <p:nvPr/>
          </p:nvSpPr>
          <p:spPr>
            <a:xfrm>
              <a:off x="4363250" y="4497725"/>
              <a:ext cx="5875" cy="4900"/>
            </a:xfrm>
            <a:custGeom>
              <a:avLst/>
              <a:gdLst/>
              <a:ahLst/>
              <a:cxnLst/>
              <a:rect l="l" t="t" r="r" b="b"/>
              <a:pathLst>
                <a:path w="235" h="196" extrusionOk="0">
                  <a:moveTo>
                    <a:pt x="118" y="0"/>
                  </a:moveTo>
                  <a:cubicBezTo>
                    <a:pt x="55" y="0"/>
                    <a:pt x="0" y="61"/>
                    <a:pt x="22" y="131"/>
                  </a:cubicBezTo>
                  <a:cubicBezTo>
                    <a:pt x="37" y="171"/>
                    <a:pt x="79" y="195"/>
                    <a:pt x="121" y="195"/>
                  </a:cubicBezTo>
                  <a:cubicBezTo>
                    <a:pt x="133" y="195"/>
                    <a:pt x="145" y="193"/>
                    <a:pt x="157" y="189"/>
                  </a:cubicBezTo>
                  <a:cubicBezTo>
                    <a:pt x="234" y="150"/>
                    <a:pt x="234" y="40"/>
                    <a:pt x="157" y="8"/>
                  </a:cubicBezTo>
                  <a:cubicBezTo>
                    <a:pt x="144" y="3"/>
                    <a:pt x="131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55;p51">
              <a:extLst>
                <a:ext uri="{FF2B5EF4-FFF2-40B4-BE49-F238E27FC236}">
                  <a16:creationId xmlns:a16="http://schemas.microsoft.com/office/drawing/2014/main" id="{FA1F183E-5C8C-A012-07CE-3C22D3968388}"/>
                </a:ext>
              </a:extLst>
            </p:cNvPr>
            <p:cNvSpPr/>
            <p:nvPr/>
          </p:nvSpPr>
          <p:spPr>
            <a:xfrm>
              <a:off x="4359425" y="4451150"/>
              <a:ext cx="24350" cy="54800"/>
            </a:xfrm>
            <a:custGeom>
              <a:avLst/>
              <a:gdLst/>
              <a:ahLst/>
              <a:cxnLst/>
              <a:rect l="l" t="t" r="r" b="b"/>
              <a:pathLst>
                <a:path w="974" h="2192" extrusionOk="0">
                  <a:moveTo>
                    <a:pt x="634" y="0"/>
                  </a:moveTo>
                  <a:cubicBezTo>
                    <a:pt x="581" y="0"/>
                    <a:pt x="518" y="17"/>
                    <a:pt x="445" y="61"/>
                  </a:cubicBezTo>
                  <a:cubicBezTo>
                    <a:pt x="445" y="61"/>
                    <a:pt x="761" y="87"/>
                    <a:pt x="703" y="345"/>
                  </a:cubicBezTo>
                  <a:lnTo>
                    <a:pt x="690" y="409"/>
                  </a:lnTo>
                  <a:lnTo>
                    <a:pt x="368" y="1504"/>
                  </a:lnTo>
                  <a:cubicBezTo>
                    <a:pt x="368" y="1504"/>
                    <a:pt x="774" y="1665"/>
                    <a:pt x="806" y="1891"/>
                  </a:cubicBezTo>
                  <a:cubicBezTo>
                    <a:pt x="787" y="1845"/>
                    <a:pt x="748" y="1807"/>
                    <a:pt x="703" y="1788"/>
                  </a:cubicBezTo>
                  <a:cubicBezTo>
                    <a:pt x="681" y="1772"/>
                    <a:pt x="660" y="1765"/>
                    <a:pt x="639" y="1765"/>
                  </a:cubicBezTo>
                  <a:cubicBezTo>
                    <a:pt x="500" y="1765"/>
                    <a:pt x="387" y="2052"/>
                    <a:pt x="555" y="2097"/>
                  </a:cubicBezTo>
                  <a:cubicBezTo>
                    <a:pt x="581" y="2103"/>
                    <a:pt x="600" y="2110"/>
                    <a:pt x="626" y="2116"/>
                  </a:cubicBezTo>
                  <a:cubicBezTo>
                    <a:pt x="553" y="2136"/>
                    <a:pt x="467" y="2143"/>
                    <a:pt x="382" y="2143"/>
                  </a:cubicBezTo>
                  <a:cubicBezTo>
                    <a:pt x="195" y="2143"/>
                    <a:pt x="14" y="2110"/>
                    <a:pt x="1" y="2110"/>
                  </a:cubicBezTo>
                  <a:cubicBezTo>
                    <a:pt x="33" y="2122"/>
                    <a:pt x="65" y="2129"/>
                    <a:pt x="97" y="2142"/>
                  </a:cubicBezTo>
                  <a:cubicBezTo>
                    <a:pt x="222" y="2175"/>
                    <a:pt x="344" y="2192"/>
                    <a:pt x="453" y="2192"/>
                  </a:cubicBezTo>
                  <a:cubicBezTo>
                    <a:pt x="700" y="2192"/>
                    <a:pt x="888" y="2111"/>
                    <a:pt x="928" y="1968"/>
                  </a:cubicBezTo>
                  <a:cubicBezTo>
                    <a:pt x="973" y="1800"/>
                    <a:pt x="800" y="1601"/>
                    <a:pt x="516" y="1472"/>
                  </a:cubicBezTo>
                  <a:lnTo>
                    <a:pt x="877" y="177"/>
                  </a:lnTo>
                  <a:cubicBezTo>
                    <a:pt x="877" y="177"/>
                    <a:pt x="805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56;p51">
              <a:extLst>
                <a:ext uri="{FF2B5EF4-FFF2-40B4-BE49-F238E27FC236}">
                  <a16:creationId xmlns:a16="http://schemas.microsoft.com/office/drawing/2014/main" id="{70B35A53-9B9A-4BBB-EC0C-B87251979D0D}"/>
                </a:ext>
              </a:extLst>
            </p:cNvPr>
            <p:cNvSpPr/>
            <p:nvPr/>
          </p:nvSpPr>
          <p:spPr>
            <a:xfrm>
              <a:off x="4345575" y="4484700"/>
              <a:ext cx="15975" cy="14525"/>
            </a:xfrm>
            <a:custGeom>
              <a:avLst/>
              <a:gdLst/>
              <a:ahLst/>
              <a:cxnLst/>
              <a:rect l="l" t="t" r="r" b="b"/>
              <a:pathLst>
                <a:path w="639" h="581" extrusionOk="0">
                  <a:moveTo>
                    <a:pt x="511" y="1"/>
                  </a:moveTo>
                  <a:cubicBezTo>
                    <a:pt x="262" y="1"/>
                    <a:pt x="72" y="83"/>
                    <a:pt x="33" y="227"/>
                  </a:cubicBezTo>
                  <a:cubicBezTo>
                    <a:pt x="1" y="342"/>
                    <a:pt x="72" y="471"/>
                    <a:pt x="213" y="581"/>
                  </a:cubicBezTo>
                  <a:cubicBezTo>
                    <a:pt x="143" y="503"/>
                    <a:pt x="104" y="407"/>
                    <a:pt x="97" y="304"/>
                  </a:cubicBezTo>
                  <a:cubicBezTo>
                    <a:pt x="78" y="33"/>
                    <a:pt x="593" y="8"/>
                    <a:pt x="639" y="8"/>
                  </a:cubicBezTo>
                  <a:cubicBezTo>
                    <a:pt x="595" y="3"/>
                    <a:pt x="55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57;p51">
              <a:extLst>
                <a:ext uri="{FF2B5EF4-FFF2-40B4-BE49-F238E27FC236}">
                  <a16:creationId xmlns:a16="http://schemas.microsoft.com/office/drawing/2014/main" id="{5FF9C7B4-B4F0-306A-62FB-4A3102E7403E}"/>
                </a:ext>
              </a:extLst>
            </p:cNvPr>
            <p:cNvSpPr/>
            <p:nvPr/>
          </p:nvSpPr>
          <p:spPr>
            <a:xfrm>
              <a:off x="4315950" y="4342225"/>
              <a:ext cx="67825" cy="49275"/>
            </a:xfrm>
            <a:custGeom>
              <a:avLst/>
              <a:gdLst/>
              <a:ahLst/>
              <a:cxnLst/>
              <a:rect l="l" t="t" r="r" b="b"/>
              <a:pathLst>
                <a:path w="2713" h="1971" extrusionOk="0">
                  <a:moveTo>
                    <a:pt x="637" y="1"/>
                  </a:moveTo>
                  <a:cubicBezTo>
                    <a:pt x="582" y="1"/>
                    <a:pt x="519" y="23"/>
                    <a:pt x="458" y="64"/>
                  </a:cubicBezTo>
                  <a:cubicBezTo>
                    <a:pt x="432" y="83"/>
                    <a:pt x="413" y="96"/>
                    <a:pt x="394" y="115"/>
                  </a:cubicBezTo>
                  <a:cubicBezTo>
                    <a:pt x="348" y="154"/>
                    <a:pt x="303" y="199"/>
                    <a:pt x="271" y="251"/>
                  </a:cubicBezTo>
                  <a:cubicBezTo>
                    <a:pt x="265" y="264"/>
                    <a:pt x="1" y="734"/>
                    <a:pt x="226" y="811"/>
                  </a:cubicBezTo>
                  <a:cubicBezTo>
                    <a:pt x="241" y="817"/>
                    <a:pt x="257" y="819"/>
                    <a:pt x="273" y="819"/>
                  </a:cubicBezTo>
                  <a:cubicBezTo>
                    <a:pt x="419" y="819"/>
                    <a:pt x="587" y="605"/>
                    <a:pt x="587" y="605"/>
                  </a:cubicBezTo>
                  <a:lnTo>
                    <a:pt x="1418" y="1159"/>
                  </a:lnTo>
                  <a:lnTo>
                    <a:pt x="1431" y="1165"/>
                  </a:lnTo>
                  <a:lnTo>
                    <a:pt x="1353" y="1204"/>
                  </a:lnTo>
                  <a:lnTo>
                    <a:pt x="2551" y="1971"/>
                  </a:lnTo>
                  <a:lnTo>
                    <a:pt x="2712" y="1719"/>
                  </a:lnTo>
                  <a:lnTo>
                    <a:pt x="741" y="457"/>
                  </a:lnTo>
                  <a:cubicBezTo>
                    <a:pt x="825" y="264"/>
                    <a:pt x="825" y="83"/>
                    <a:pt x="722" y="25"/>
                  </a:cubicBezTo>
                  <a:cubicBezTo>
                    <a:pt x="698" y="9"/>
                    <a:pt x="669" y="1"/>
                    <a:pt x="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58;p51">
              <a:extLst>
                <a:ext uri="{FF2B5EF4-FFF2-40B4-BE49-F238E27FC236}">
                  <a16:creationId xmlns:a16="http://schemas.microsoft.com/office/drawing/2014/main" id="{9EB350FE-1386-7820-A874-F9CD217BDF0E}"/>
                </a:ext>
              </a:extLst>
            </p:cNvPr>
            <p:cNvSpPr/>
            <p:nvPr/>
          </p:nvSpPr>
          <p:spPr>
            <a:xfrm>
              <a:off x="4322075" y="4351700"/>
              <a:ext cx="3400" cy="4050"/>
            </a:xfrm>
            <a:custGeom>
              <a:avLst/>
              <a:gdLst/>
              <a:ahLst/>
              <a:cxnLst/>
              <a:rect l="l" t="t" r="r" b="b"/>
              <a:pathLst>
                <a:path w="136" h="162" extrusionOk="0">
                  <a:moveTo>
                    <a:pt x="71" y="1"/>
                  </a:moveTo>
                  <a:cubicBezTo>
                    <a:pt x="26" y="7"/>
                    <a:pt x="0" y="46"/>
                    <a:pt x="0" y="84"/>
                  </a:cubicBezTo>
                  <a:cubicBezTo>
                    <a:pt x="0" y="123"/>
                    <a:pt x="26" y="162"/>
                    <a:pt x="65" y="162"/>
                  </a:cubicBezTo>
                  <a:cubicBezTo>
                    <a:pt x="110" y="162"/>
                    <a:pt x="136" y="123"/>
                    <a:pt x="136" y="84"/>
                  </a:cubicBezTo>
                  <a:cubicBezTo>
                    <a:pt x="136" y="46"/>
                    <a:pt x="110" y="7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59;p51">
              <a:extLst>
                <a:ext uri="{FF2B5EF4-FFF2-40B4-BE49-F238E27FC236}">
                  <a16:creationId xmlns:a16="http://schemas.microsoft.com/office/drawing/2014/main" id="{9BF8238E-CF4F-5125-052D-EC9AAAB1E85F}"/>
                </a:ext>
              </a:extLst>
            </p:cNvPr>
            <p:cNvSpPr/>
            <p:nvPr/>
          </p:nvSpPr>
          <p:spPr>
            <a:xfrm>
              <a:off x="4317400" y="4348475"/>
              <a:ext cx="37550" cy="23875"/>
            </a:xfrm>
            <a:custGeom>
              <a:avLst/>
              <a:gdLst/>
              <a:ahLst/>
              <a:cxnLst/>
              <a:rect l="l" t="t" r="r" b="b"/>
              <a:pathLst>
                <a:path w="1502" h="955" extrusionOk="0">
                  <a:moveTo>
                    <a:pt x="220" y="1"/>
                  </a:moveTo>
                  <a:lnTo>
                    <a:pt x="220" y="1"/>
                  </a:lnTo>
                  <a:cubicBezTo>
                    <a:pt x="207" y="20"/>
                    <a:pt x="194" y="39"/>
                    <a:pt x="181" y="59"/>
                  </a:cubicBezTo>
                  <a:cubicBezTo>
                    <a:pt x="26" y="297"/>
                    <a:pt x="1" y="555"/>
                    <a:pt x="129" y="632"/>
                  </a:cubicBezTo>
                  <a:cubicBezTo>
                    <a:pt x="151" y="646"/>
                    <a:pt x="176" y="652"/>
                    <a:pt x="204" y="652"/>
                  </a:cubicBezTo>
                  <a:cubicBezTo>
                    <a:pt x="297" y="652"/>
                    <a:pt x="420" y="583"/>
                    <a:pt x="529" y="464"/>
                  </a:cubicBezTo>
                  <a:lnTo>
                    <a:pt x="1295" y="954"/>
                  </a:lnTo>
                  <a:cubicBezTo>
                    <a:pt x="1424" y="948"/>
                    <a:pt x="1501" y="812"/>
                    <a:pt x="1456" y="696"/>
                  </a:cubicBezTo>
                  <a:lnTo>
                    <a:pt x="1456" y="696"/>
                  </a:lnTo>
                  <a:cubicBezTo>
                    <a:pt x="1456" y="696"/>
                    <a:pt x="1401" y="829"/>
                    <a:pt x="1296" y="829"/>
                  </a:cubicBezTo>
                  <a:cubicBezTo>
                    <a:pt x="1273" y="829"/>
                    <a:pt x="1247" y="822"/>
                    <a:pt x="1218" y="806"/>
                  </a:cubicBezTo>
                  <a:lnTo>
                    <a:pt x="1186" y="787"/>
                  </a:lnTo>
                  <a:lnTo>
                    <a:pt x="542" y="355"/>
                  </a:lnTo>
                  <a:cubicBezTo>
                    <a:pt x="542" y="355"/>
                    <a:pt x="364" y="569"/>
                    <a:pt x="218" y="569"/>
                  </a:cubicBezTo>
                  <a:cubicBezTo>
                    <a:pt x="212" y="569"/>
                    <a:pt x="206" y="568"/>
                    <a:pt x="200" y="568"/>
                  </a:cubicBezTo>
                  <a:cubicBezTo>
                    <a:pt x="233" y="561"/>
                    <a:pt x="265" y="542"/>
                    <a:pt x="290" y="522"/>
                  </a:cubicBezTo>
                  <a:cubicBezTo>
                    <a:pt x="376" y="457"/>
                    <a:pt x="265" y="325"/>
                    <a:pt x="179" y="325"/>
                  </a:cubicBezTo>
                  <a:cubicBezTo>
                    <a:pt x="155" y="325"/>
                    <a:pt x="132" y="336"/>
                    <a:pt x="117" y="361"/>
                  </a:cubicBezTo>
                  <a:cubicBezTo>
                    <a:pt x="104" y="374"/>
                    <a:pt x="97" y="387"/>
                    <a:pt x="91" y="407"/>
                  </a:cubicBezTo>
                  <a:cubicBezTo>
                    <a:pt x="91" y="245"/>
                    <a:pt x="213" y="14"/>
                    <a:pt x="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60;p51">
              <a:extLst>
                <a:ext uri="{FF2B5EF4-FFF2-40B4-BE49-F238E27FC236}">
                  <a16:creationId xmlns:a16="http://schemas.microsoft.com/office/drawing/2014/main" id="{68C5262A-2B94-35BE-A603-7D37C8106DDF}"/>
                </a:ext>
              </a:extLst>
            </p:cNvPr>
            <p:cNvSpPr/>
            <p:nvPr/>
          </p:nvSpPr>
          <p:spPr>
            <a:xfrm>
              <a:off x="4327550" y="4342125"/>
              <a:ext cx="9525" cy="11525"/>
            </a:xfrm>
            <a:custGeom>
              <a:avLst/>
              <a:gdLst/>
              <a:ahLst/>
              <a:cxnLst/>
              <a:rect l="l" t="t" r="r" b="b"/>
              <a:pathLst>
                <a:path w="381" h="461" extrusionOk="0">
                  <a:moveTo>
                    <a:pt x="186" y="0"/>
                  </a:moveTo>
                  <a:cubicBezTo>
                    <a:pt x="130" y="0"/>
                    <a:pt x="64" y="26"/>
                    <a:pt x="0" y="68"/>
                  </a:cubicBezTo>
                  <a:cubicBezTo>
                    <a:pt x="41" y="48"/>
                    <a:pt x="83" y="38"/>
                    <a:pt x="127" y="38"/>
                  </a:cubicBezTo>
                  <a:cubicBezTo>
                    <a:pt x="153" y="38"/>
                    <a:pt x="180" y="41"/>
                    <a:pt x="207" y="49"/>
                  </a:cubicBezTo>
                  <a:cubicBezTo>
                    <a:pt x="380" y="94"/>
                    <a:pt x="290" y="429"/>
                    <a:pt x="284" y="461"/>
                  </a:cubicBezTo>
                  <a:cubicBezTo>
                    <a:pt x="368" y="268"/>
                    <a:pt x="368" y="87"/>
                    <a:pt x="265" y="23"/>
                  </a:cubicBezTo>
                  <a:cubicBezTo>
                    <a:pt x="242" y="7"/>
                    <a:pt x="215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61;p51">
              <a:extLst>
                <a:ext uri="{FF2B5EF4-FFF2-40B4-BE49-F238E27FC236}">
                  <a16:creationId xmlns:a16="http://schemas.microsoft.com/office/drawing/2014/main" id="{0AA38631-1CF3-380D-4F91-A7090793B229}"/>
                </a:ext>
              </a:extLst>
            </p:cNvPr>
            <p:cNvSpPr/>
            <p:nvPr/>
          </p:nvSpPr>
          <p:spPr>
            <a:xfrm>
              <a:off x="4324650" y="4350500"/>
              <a:ext cx="138350" cy="121425"/>
            </a:xfrm>
            <a:custGeom>
              <a:avLst/>
              <a:gdLst/>
              <a:ahLst/>
              <a:cxnLst/>
              <a:rect l="l" t="t" r="r" b="b"/>
              <a:pathLst>
                <a:path w="5534" h="4857" extrusionOk="0">
                  <a:moveTo>
                    <a:pt x="2761" y="0"/>
                  </a:moveTo>
                  <a:cubicBezTo>
                    <a:pt x="2309" y="0"/>
                    <a:pt x="1852" y="126"/>
                    <a:pt x="1443" y="390"/>
                  </a:cubicBezTo>
                  <a:cubicBezTo>
                    <a:pt x="316" y="1124"/>
                    <a:pt x="0" y="2625"/>
                    <a:pt x="728" y="3752"/>
                  </a:cubicBezTo>
                  <a:cubicBezTo>
                    <a:pt x="1192" y="4467"/>
                    <a:pt x="1974" y="4857"/>
                    <a:pt x="2769" y="4857"/>
                  </a:cubicBezTo>
                  <a:cubicBezTo>
                    <a:pt x="3221" y="4857"/>
                    <a:pt x="3678" y="4731"/>
                    <a:pt x="4084" y="4467"/>
                  </a:cubicBezTo>
                  <a:cubicBezTo>
                    <a:pt x="5212" y="3733"/>
                    <a:pt x="5534" y="2232"/>
                    <a:pt x="4799" y="1105"/>
                  </a:cubicBezTo>
                  <a:cubicBezTo>
                    <a:pt x="4335" y="390"/>
                    <a:pt x="3557" y="0"/>
                    <a:pt x="2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62;p51">
              <a:extLst>
                <a:ext uri="{FF2B5EF4-FFF2-40B4-BE49-F238E27FC236}">
                  <a16:creationId xmlns:a16="http://schemas.microsoft.com/office/drawing/2014/main" id="{6CC83F7D-01A9-F3DF-CAE4-D9BB08684E4D}"/>
                </a:ext>
              </a:extLst>
            </p:cNvPr>
            <p:cNvSpPr/>
            <p:nvPr/>
          </p:nvSpPr>
          <p:spPr>
            <a:xfrm>
              <a:off x="4335450" y="4374250"/>
              <a:ext cx="129475" cy="97300"/>
            </a:xfrm>
            <a:custGeom>
              <a:avLst/>
              <a:gdLst/>
              <a:ahLst/>
              <a:cxnLst/>
              <a:rect l="l" t="t" r="r" b="b"/>
              <a:pathLst>
                <a:path w="5179" h="3892" extrusionOk="0">
                  <a:moveTo>
                    <a:pt x="4264" y="0"/>
                  </a:moveTo>
                  <a:lnTo>
                    <a:pt x="4264" y="0"/>
                  </a:lnTo>
                  <a:cubicBezTo>
                    <a:pt x="4548" y="960"/>
                    <a:pt x="4213" y="1991"/>
                    <a:pt x="3420" y="2603"/>
                  </a:cubicBezTo>
                  <a:cubicBezTo>
                    <a:pt x="3433" y="2480"/>
                    <a:pt x="3375" y="2358"/>
                    <a:pt x="3279" y="2281"/>
                  </a:cubicBezTo>
                  <a:cubicBezTo>
                    <a:pt x="3223" y="2241"/>
                    <a:pt x="3157" y="2223"/>
                    <a:pt x="3088" y="2223"/>
                  </a:cubicBezTo>
                  <a:cubicBezTo>
                    <a:pt x="2943" y="2223"/>
                    <a:pt x="2785" y="2306"/>
                    <a:pt x="2680" y="2454"/>
                  </a:cubicBezTo>
                  <a:cubicBezTo>
                    <a:pt x="2551" y="2641"/>
                    <a:pt x="2538" y="2867"/>
                    <a:pt x="2641" y="3008"/>
                  </a:cubicBezTo>
                  <a:cubicBezTo>
                    <a:pt x="2467" y="3060"/>
                    <a:pt x="2280" y="3092"/>
                    <a:pt x="2093" y="3105"/>
                  </a:cubicBezTo>
                  <a:cubicBezTo>
                    <a:pt x="2100" y="3099"/>
                    <a:pt x="2100" y="3092"/>
                    <a:pt x="2100" y="3086"/>
                  </a:cubicBezTo>
                  <a:cubicBezTo>
                    <a:pt x="2150" y="2979"/>
                    <a:pt x="2027" y="2906"/>
                    <a:pt x="1919" y="2906"/>
                  </a:cubicBezTo>
                  <a:cubicBezTo>
                    <a:pt x="1845" y="2906"/>
                    <a:pt x="1778" y="2940"/>
                    <a:pt x="1778" y="3021"/>
                  </a:cubicBezTo>
                  <a:cubicBezTo>
                    <a:pt x="1771" y="3047"/>
                    <a:pt x="1771" y="3079"/>
                    <a:pt x="1778" y="3105"/>
                  </a:cubicBezTo>
                  <a:cubicBezTo>
                    <a:pt x="1662" y="3099"/>
                    <a:pt x="1546" y="3086"/>
                    <a:pt x="1436" y="3060"/>
                  </a:cubicBezTo>
                  <a:cubicBezTo>
                    <a:pt x="863" y="2938"/>
                    <a:pt x="354" y="2616"/>
                    <a:pt x="6" y="2152"/>
                  </a:cubicBezTo>
                  <a:lnTo>
                    <a:pt x="0" y="2152"/>
                  </a:lnTo>
                  <a:cubicBezTo>
                    <a:pt x="315" y="3224"/>
                    <a:pt x="1296" y="3891"/>
                    <a:pt x="2333" y="3891"/>
                  </a:cubicBezTo>
                  <a:cubicBezTo>
                    <a:pt x="2698" y="3891"/>
                    <a:pt x="3069" y="3809"/>
                    <a:pt x="3420" y="3633"/>
                  </a:cubicBezTo>
                  <a:cubicBezTo>
                    <a:pt x="4773" y="2950"/>
                    <a:pt x="5179" y="1211"/>
                    <a:pt x="4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63;p51">
              <a:extLst>
                <a:ext uri="{FF2B5EF4-FFF2-40B4-BE49-F238E27FC236}">
                  <a16:creationId xmlns:a16="http://schemas.microsoft.com/office/drawing/2014/main" id="{01898FB0-2741-A36C-A265-C5C6730B99A2}"/>
                </a:ext>
              </a:extLst>
            </p:cNvPr>
            <p:cNvSpPr/>
            <p:nvPr/>
          </p:nvSpPr>
          <p:spPr>
            <a:xfrm>
              <a:off x="4359925" y="4366275"/>
              <a:ext cx="41875" cy="40150"/>
            </a:xfrm>
            <a:custGeom>
              <a:avLst/>
              <a:gdLst/>
              <a:ahLst/>
              <a:cxnLst/>
              <a:rect l="l" t="t" r="r" b="b"/>
              <a:pathLst>
                <a:path w="1675" h="1606" extrusionOk="0">
                  <a:moveTo>
                    <a:pt x="955" y="1"/>
                  </a:moveTo>
                  <a:cubicBezTo>
                    <a:pt x="688" y="1"/>
                    <a:pt x="405" y="168"/>
                    <a:pt x="238" y="455"/>
                  </a:cubicBezTo>
                  <a:cubicBezTo>
                    <a:pt x="0" y="848"/>
                    <a:pt x="84" y="1331"/>
                    <a:pt x="419" y="1524"/>
                  </a:cubicBezTo>
                  <a:cubicBezTo>
                    <a:pt x="513" y="1579"/>
                    <a:pt x="617" y="1605"/>
                    <a:pt x="724" y="1605"/>
                  </a:cubicBezTo>
                  <a:cubicBezTo>
                    <a:pt x="991" y="1605"/>
                    <a:pt x="1273" y="1442"/>
                    <a:pt x="1443" y="1157"/>
                  </a:cubicBezTo>
                  <a:cubicBezTo>
                    <a:pt x="1675" y="757"/>
                    <a:pt x="1591" y="274"/>
                    <a:pt x="1256" y="81"/>
                  </a:cubicBezTo>
                  <a:cubicBezTo>
                    <a:pt x="1164" y="26"/>
                    <a:pt x="1061" y="1"/>
                    <a:pt x="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64;p51">
              <a:extLst>
                <a:ext uri="{FF2B5EF4-FFF2-40B4-BE49-F238E27FC236}">
                  <a16:creationId xmlns:a16="http://schemas.microsoft.com/office/drawing/2014/main" id="{A631896F-E374-12B2-C510-CCF96ADE6D88}"/>
                </a:ext>
              </a:extLst>
            </p:cNvPr>
            <p:cNvSpPr/>
            <p:nvPr/>
          </p:nvSpPr>
          <p:spPr>
            <a:xfrm>
              <a:off x="4404200" y="4401200"/>
              <a:ext cx="14525" cy="15550"/>
            </a:xfrm>
            <a:custGeom>
              <a:avLst/>
              <a:gdLst/>
              <a:ahLst/>
              <a:cxnLst/>
              <a:rect l="l" t="t" r="r" b="b"/>
              <a:pathLst>
                <a:path w="581" h="622" extrusionOk="0">
                  <a:moveTo>
                    <a:pt x="313" y="1"/>
                  </a:moveTo>
                  <a:cubicBezTo>
                    <a:pt x="186" y="1"/>
                    <a:pt x="68" y="105"/>
                    <a:pt x="33" y="256"/>
                  </a:cubicBezTo>
                  <a:cubicBezTo>
                    <a:pt x="0" y="423"/>
                    <a:pt x="78" y="591"/>
                    <a:pt x="226" y="616"/>
                  </a:cubicBezTo>
                  <a:cubicBezTo>
                    <a:pt x="243" y="620"/>
                    <a:pt x="259" y="622"/>
                    <a:pt x="276" y="622"/>
                  </a:cubicBezTo>
                  <a:cubicBezTo>
                    <a:pt x="399" y="622"/>
                    <a:pt x="514" y="519"/>
                    <a:pt x="548" y="365"/>
                  </a:cubicBezTo>
                  <a:cubicBezTo>
                    <a:pt x="580" y="198"/>
                    <a:pt x="496" y="37"/>
                    <a:pt x="355" y="4"/>
                  </a:cubicBezTo>
                  <a:cubicBezTo>
                    <a:pt x="341" y="2"/>
                    <a:pt x="327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65;p51">
              <a:extLst>
                <a:ext uri="{FF2B5EF4-FFF2-40B4-BE49-F238E27FC236}">
                  <a16:creationId xmlns:a16="http://schemas.microsoft.com/office/drawing/2014/main" id="{66E8A412-8CD6-79C6-2BA2-3AEA2B793107}"/>
                </a:ext>
              </a:extLst>
            </p:cNvPr>
            <p:cNvSpPr/>
            <p:nvPr/>
          </p:nvSpPr>
          <p:spPr>
            <a:xfrm>
              <a:off x="4417400" y="4387600"/>
              <a:ext cx="23050" cy="17775"/>
            </a:xfrm>
            <a:custGeom>
              <a:avLst/>
              <a:gdLst/>
              <a:ahLst/>
              <a:cxnLst/>
              <a:rect l="l" t="t" r="r" b="b"/>
              <a:pathLst>
                <a:path w="922" h="711" extrusionOk="0">
                  <a:moveTo>
                    <a:pt x="303" y="0"/>
                  </a:moveTo>
                  <a:cubicBezTo>
                    <a:pt x="80" y="0"/>
                    <a:pt x="0" y="313"/>
                    <a:pt x="213" y="413"/>
                  </a:cubicBezTo>
                  <a:cubicBezTo>
                    <a:pt x="226" y="418"/>
                    <a:pt x="239" y="420"/>
                    <a:pt x="252" y="420"/>
                  </a:cubicBezTo>
                  <a:cubicBezTo>
                    <a:pt x="274" y="420"/>
                    <a:pt x="296" y="415"/>
                    <a:pt x="316" y="407"/>
                  </a:cubicBezTo>
                  <a:lnTo>
                    <a:pt x="316" y="407"/>
                  </a:lnTo>
                  <a:cubicBezTo>
                    <a:pt x="297" y="510"/>
                    <a:pt x="342" y="619"/>
                    <a:pt x="432" y="677"/>
                  </a:cubicBezTo>
                  <a:cubicBezTo>
                    <a:pt x="469" y="700"/>
                    <a:pt x="511" y="710"/>
                    <a:pt x="553" y="710"/>
                  </a:cubicBezTo>
                  <a:cubicBezTo>
                    <a:pt x="657" y="710"/>
                    <a:pt x="767" y="646"/>
                    <a:pt x="832" y="536"/>
                  </a:cubicBezTo>
                  <a:cubicBezTo>
                    <a:pt x="922" y="381"/>
                    <a:pt x="896" y="188"/>
                    <a:pt x="761" y="117"/>
                  </a:cubicBezTo>
                  <a:cubicBezTo>
                    <a:pt x="721" y="94"/>
                    <a:pt x="677" y="84"/>
                    <a:pt x="633" y="84"/>
                  </a:cubicBezTo>
                  <a:cubicBezTo>
                    <a:pt x="565" y="84"/>
                    <a:pt x="496" y="111"/>
                    <a:pt x="445" y="162"/>
                  </a:cubicBezTo>
                  <a:cubicBezTo>
                    <a:pt x="439" y="85"/>
                    <a:pt x="394" y="27"/>
                    <a:pt x="323" y="1"/>
                  </a:cubicBezTo>
                  <a:cubicBezTo>
                    <a:pt x="316" y="0"/>
                    <a:pt x="309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66;p51">
              <a:extLst>
                <a:ext uri="{FF2B5EF4-FFF2-40B4-BE49-F238E27FC236}">
                  <a16:creationId xmlns:a16="http://schemas.microsoft.com/office/drawing/2014/main" id="{6E9588F8-9D86-FCFD-7700-FC2386450E4F}"/>
                </a:ext>
              </a:extLst>
            </p:cNvPr>
            <p:cNvSpPr/>
            <p:nvPr/>
          </p:nvSpPr>
          <p:spPr>
            <a:xfrm>
              <a:off x="4353000" y="4420800"/>
              <a:ext cx="22875" cy="17550"/>
            </a:xfrm>
            <a:custGeom>
              <a:avLst/>
              <a:gdLst/>
              <a:ahLst/>
              <a:cxnLst/>
              <a:rect l="l" t="t" r="r" b="b"/>
              <a:pathLst>
                <a:path w="915" h="702" extrusionOk="0">
                  <a:moveTo>
                    <a:pt x="511" y="1"/>
                  </a:moveTo>
                  <a:cubicBezTo>
                    <a:pt x="460" y="1"/>
                    <a:pt x="407" y="9"/>
                    <a:pt x="354" y="26"/>
                  </a:cubicBezTo>
                  <a:cubicBezTo>
                    <a:pt x="135" y="96"/>
                    <a:pt x="0" y="303"/>
                    <a:pt x="65" y="483"/>
                  </a:cubicBezTo>
                  <a:cubicBezTo>
                    <a:pt x="109" y="620"/>
                    <a:pt x="249" y="701"/>
                    <a:pt x="411" y="701"/>
                  </a:cubicBezTo>
                  <a:cubicBezTo>
                    <a:pt x="462" y="701"/>
                    <a:pt x="514" y="693"/>
                    <a:pt x="567" y="676"/>
                  </a:cubicBezTo>
                  <a:cubicBezTo>
                    <a:pt x="786" y="605"/>
                    <a:pt x="915" y="406"/>
                    <a:pt x="857" y="219"/>
                  </a:cubicBezTo>
                  <a:cubicBezTo>
                    <a:pt x="813" y="82"/>
                    <a:pt x="67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F1ED14A8-F543-DF9C-35AE-656201F6D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5911" y="424356"/>
            <a:ext cx="1621677" cy="138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6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169830" y="-39129"/>
            <a:ext cx="8203500" cy="1117500"/>
          </a:xfrm>
        </p:spPr>
        <p:txBody>
          <a:bodyPr/>
          <a:lstStyle/>
          <a:p>
            <a:r>
              <a:rPr lang="en-US" b="1" i="1" dirty="0">
                <a:solidFill>
                  <a:srgbClr val="92D050"/>
                </a:solidFill>
                <a:latin typeface="Aptos" panose="020B0004020202020204" pitchFamily="34" charset="0"/>
              </a:rPr>
              <a:t>-- Q14. Find Country Having Highest Number Of The Confirmed Case…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0" t="33769" r="50200" b="47733"/>
          <a:stretch/>
        </p:blipFill>
        <p:spPr>
          <a:xfrm>
            <a:off x="488538" y="1226378"/>
            <a:ext cx="4083462" cy="23408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8" t="59026" r="68802" b="28523"/>
          <a:stretch/>
        </p:blipFill>
        <p:spPr>
          <a:xfrm>
            <a:off x="5065776" y="3127248"/>
            <a:ext cx="3767328" cy="1847088"/>
          </a:xfrm>
          <a:prstGeom prst="rect">
            <a:avLst/>
          </a:prstGeom>
        </p:spPr>
      </p:pic>
      <p:sp>
        <p:nvSpPr>
          <p:cNvPr id="6" name="Google Shape;1063;p59"/>
          <p:cNvSpPr txBox="1">
            <a:spLocks/>
          </p:cNvSpPr>
          <p:nvPr/>
        </p:nvSpPr>
        <p:spPr>
          <a:xfrm>
            <a:off x="5706854" y="1407763"/>
            <a:ext cx="3031065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3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C5F5"/>
              </a:buClr>
              <a:buSzPts val="2400"/>
              <a:buFont typeface="Pathway Gothic One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F2C5F5"/>
                </a:solidFill>
                <a:effectLst/>
                <a:uLnTx/>
                <a:uFillTx/>
                <a:latin typeface="Pathway Gothic One"/>
                <a:sym typeface="Pathway Gothic One"/>
              </a:rPr>
              <a:t> Result Grid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7385538" y="1956638"/>
            <a:ext cx="9873" cy="8803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2" name="Google Shape;628;p51">
            <a:extLst>
              <a:ext uri="{FF2B5EF4-FFF2-40B4-BE49-F238E27FC236}">
                <a16:creationId xmlns:a16="http://schemas.microsoft.com/office/drawing/2014/main" id="{F3E4BEB4-174F-3DAA-87C3-523EBACC758C}"/>
              </a:ext>
            </a:extLst>
          </p:cNvPr>
          <p:cNvGrpSpPr/>
          <p:nvPr/>
        </p:nvGrpSpPr>
        <p:grpSpPr>
          <a:xfrm>
            <a:off x="2097390" y="3642977"/>
            <a:ext cx="1662847" cy="1384999"/>
            <a:chOff x="4304200" y="4312250"/>
            <a:chExt cx="191325" cy="193700"/>
          </a:xfrm>
        </p:grpSpPr>
        <p:sp>
          <p:nvSpPr>
            <p:cNvPr id="8" name="Google Shape;629;p51">
              <a:extLst>
                <a:ext uri="{FF2B5EF4-FFF2-40B4-BE49-F238E27FC236}">
                  <a16:creationId xmlns:a16="http://schemas.microsoft.com/office/drawing/2014/main" id="{893C51C1-FA21-D016-8394-A0B33E6FE272}"/>
                </a:ext>
              </a:extLst>
            </p:cNvPr>
            <p:cNvSpPr/>
            <p:nvPr/>
          </p:nvSpPr>
          <p:spPr>
            <a:xfrm>
              <a:off x="4390025" y="4365900"/>
              <a:ext cx="105500" cy="55400"/>
            </a:xfrm>
            <a:custGeom>
              <a:avLst/>
              <a:gdLst/>
              <a:ahLst/>
              <a:cxnLst/>
              <a:rect l="l" t="t" r="r" b="b"/>
              <a:pathLst>
                <a:path w="4220" h="2216" extrusionOk="0">
                  <a:moveTo>
                    <a:pt x="3481" y="1"/>
                  </a:moveTo>
                  <a:cubicBezTo>
                    <a:pt x="3456" y="1"/>
                    <a:pt x="3432" y="4"/>
                    <a:pt x="3408" y="12"/>
                  </a:cubicBezTo>
                  <a:cubicBezTo>
                    <a:pt x="3247" y="70"/>
                    <a:pt x="3183" y="328"/>
                    <a:pt x="3241" y="631"/>
                  </a:cubicBezTo>
                  <a:lnTo>
                    <a:pt x="1" y="1803"/>
                  </a:lnTo>
                  <a:lnTo>
                    <a:pt x="155" y="2215"/>
                  </a:lnTo>
                  <a:lnTo>
                    <a:pt x="2126" y="1507"/>
                  </a:lnTo>
                  <a:lnTo>
                    <a:pt x="2023" y="1429"/>
                  </a:lnTo>
                  <a:lnTo>
                    <a:pt x="2043" y="1416"/>
                  </a:lnTo>
                  <a:lnTo>
                    <a:pt x="3415" y="901"/>
                  </a:lnTo>
                  <a:cubicBezTo>
                    <a:pt x="3415" y="901"/>
                    <a:pt x="3621" y="1314"/>
                    <a:pt x="3846" y="1314"/>
                  </a:cubicBezTo>
                  <a:cubicBezTo>
                    <a:pt x="3852" y="1314"/>
                    <a:pt x="3859" y="1314"/>
                    <a:pt x="3865" y="1313"/>
                  </a:cubicBezTo>
                  <a:cubicBezTo>
                    <a:pt x="4220" y="1275"/>
                    <a:pt x="3994" y="515"/>
                    <a:pt x="3994" y="489"/>
                  </a:cubicBezTo>
                  <a:cubicBezTo>
                    <a:pt x="3956" y="405"/>
                    <a:pt x="3911" y="328"/>
                    <a:pt x="3859" y="257"/>
                  </a:cubicBezTo>
                  <a:cubicBezTo>
                    <a:pt x="3833" y="225"/>
                    <a:pt x="3807" y="193"/>
                    <a:pt x="3782" y="167"/>
                  </a:cubicBezTo>
                  <a:cubicBezTo>
                    <a:pt x="3684" y="59"/>
                    <a:pt x="3579" y="1"/>
                    <a:pt x="3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30;p51">
              <a:extLst>
                <a:ext uri="{FF2B5EF4-FFF2-40B4-BE49-F238E27FC236}">
                  <a16:creationId xmlns:a16="http://schemas.microsoft.com/office/drawing/2014/main" id="{09289FC1-12B7-0FF6-798A-560ED867CE13}"/>
                </a:ext>
              </a:extLst>
            </p:cNvPr>
            <p:cNvSpPr/>
            <p:nvPr/>
          </p:nvSpPr>
          <p:spPr>
            <a:xfrm>
              <a:off x="4483525" y="4382550"/>
              <a:ext cx="5875" cy="5025"/>
            </a:xfrm>
            <a:custGeom>
              <a:avLst/>
              <a:gdLst/>
              <a:ahLst/>
              <a:cxnLst/>
              <a:rect l="l" t="t" r="r" b="b"/>
              <a:pathLst>
                <a:path w="235" h="201" extrusionOk="0">
                  <a:moveTo>
                    <a:pt x="123" y="1"/>
                  </a:moveTo>
                  <a:cubicBezTo>
                    <a:pt x="55" y="1"/>
                    <a:pt x="0" y="81"/>
                    <a:pt x="35" y="151"/>
                  </a:cubicBezTo>
                  <a:cubicBezTo>
                    <a:pt x="56" y="185"/>
                    <a:pt x="91" y="201"/>
                    <a:pt x="126" y="201"/>
                  </a:cubicBezTo>
                  <a:cubicBezTo>
                    <a:pt x="166" y="201"/>
                    <a:pt x="205" y="180"/>
                    <a:pt x="222" y="139"/>
                  </a:cubicBezTo>
                  <a:cubicBezTo>
                    <a:pt x="235" y="81"/>
                    <a:pt x="203" y="23"/>
                    <a:pt x="145" y="3"/>
                  </a:cubicBezTo>
                  <a:cubicBezTo>
                    <a:pt x="138" y="1"/>
                    <a:pt x="130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31;p51">
              <a:extLst>
                <a:ext uri="{FF2B5EF4-FFF2-40B4-BE49-F238E27FC236}">
                  <a16:creationId xmlns:a16="http://schemas.microsoft.com/office/drawing/2014/main" id="{5BEDAB6D-4ED2-AF62-858C-F94D5B8B28D8}"/>
                </a:ext>
              </a:extLst>
            </p:cNvPr>
            <p:cNvSpPr/>
            <p:nvPr/>
          </p:nvSpPr>
          <p:spPr>
            <a:xfrm>
              <a:off x="4435600" y="4378100"/>
              <a:ext cx="58800" cy="25475"/>
            </a:xfrm>
            <a:custGeom>
              <a:avLst/>
              <a:gdLst/>
              <a:ahLst/>
              <a:cxnLst/>
              <a:rect l="l" t="t" r="r" b="b"/>
              <a:pathLst>
                <a:path w="2352" h="1019" extrusionOk="0">
                  <a:moveTo>
                    <a:pt x="2171" y="1"/>
                  </a:moveTo>
                  <a:cubicBezTo>
                    <a:pt x="2171" y="20"/>
                    <a:pt x="2274" y="387"/>
                    <a:pt x="2223" y="626"/>
                  </a:cubicBezTo>
                  <a:cubicBezTo>
                    <a:pt x="2216" y="600"/>
                    <a:pt x="2210" y="581"/>
                    <a:pt x="2197" y="561"/>
                  </a:cubicBezTo>
                  <a:cubicBezTo>
                    <a:pt x="2178" y="505"/>
                    <a:pt x="2135" y="483"/>
                    <a:pt x="2086" y="483"/>
                  </a:cubicBezTo>
                  <a:cubicBezTo>
                    <a:pt x="1965" y="483"/>
                    <a:pt x="1809" y="619"/>
                    <a:pt x="1901" y="729"/>
                  </a:cubicBezTo>
                  <a:cubicBezTo>
                    <a:pt x="1927" y="774"/>
                    <a:pt x="1965" y="806"/>
                    <a:pt x="2010" y="825"/>
                  </a:cubicBezTo>
                  <a:cubicBezTo>
                    <a:pt x="1785" y="806"/>
                    <a:pt x="1592" y="413"/>
                    <a:pt x="1592" y="413"/>
                  </a:cubicBezTo>
                  <a:lnTo>
                    <a:pt x="522" y="813"/>
                  </a:lnTo>
                  <a:lnTo>
                    <a:pt x="464" y="838"/>
                  </a:lnTo>
                  <a:cubicBezTo>
                    <a:pt x="439" y="845"/>
                    <a:pt x="416" y="849"/>
                    <a:pt x="394" y="849"/>
                  </a:cubicBezTo>
                  <a:cubicBezTo>
                    <a:pt x="203" y="849"/>
                    <a:pt x="162" y="594"/>
                    <a:pt x="162" y="594"/>
                  </a:cubicBezTo>
                  <a:lnTo>
                    <a:pt x="162" y="594"/>
                  </a:lnTo>
                  <a:cubicBezTo>
                    <a:pt x="1" y="916"/>
                    <a:pt x="303" y="1019"/>
                    <a:pt x="303" y="1019"/>
                  </a:cubicBezTo>
                  <a:lnTo>
                    <a:pt x="1572" y="568"/>
                  </a:lnTo>
                  <a:cubicBezTo>
                    <a:pt x="1700" y="800"/>
                    <a:pt x="1874" y="947"/>
                    <a:pt x="2027" y="947"/>
                  </a:cubicBezTo>
                  <a:cubicBezTo>
                    <a:pt x="2052" y="947"/>
                    <a:pt x="2077" y="943"/>
                    <a:pt x="2100" y="935"/>
                  </a:cubicBezTo>
                  <a:cubicBezTo>
                    <a:pt x="2300" y="864"/>
                    <a:pt x="2352" y="490"/>
                    <a:pt x="2210" y="98"/>
                  </a:cubicBezTo>
                  <a:cubicBezTo>
                    <a:pt x="2197" y="65"/>
                    <a:pt x="2184" y="33"/>
                    <a:pt x="21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32;p51">
              <a:extLst>
                <a:ext uri="{FF2B5EF4-FFF2-40B4-BE49-F238E27FC236}">
                  <a16:creationId xmlns:a16="http://schemas.microsoft.com/office/drawing/2014/main" id="{35E00045-C78D-EE55-A32D-2AF89E2ECBAE}"/>
                </a:ext>
              </a:extLst>
            </p:cNvPr>
            <p:cNvSpPr/>
            <p:nvPr/>
          </p:nvSpPr>
          <p:spPr>
            <a:xfrm>
              <a:off x="4469575" y="4365750"/>
              <a:ext cx="15000" cy="15925"/>
            </a:xfrm>
            <a:custGeom>
              <a:avLst/>
              <a:gdLst/>
              <a:ahLst/>
              <a:cxnLst/>
              <a:rect l="l" t="t" r="r" b="b"/>
              <a:pathLst>
                <a:path w="600" h="637" extrusionOk="0">
                  <a:moveTo>
                    <a:pt x="303" y="0"/>
                  </a:moveTo>
                  <a:cubicBezTo>
                    <a:pt x="278" y="0"/>
                    <a:pt x="255" y="4"/>
                    <a:pt x="233" y="12"/>
                  </a:cubicBezTo>
                  <a:cubicBezTo>
                    <a:pt x="72" y="76"/>
                    <a:pt x="1" y="334"/>
                    <a:pt x="59" y="637"/>
                  </a:cubicBezTo>
                  <a:cubicBezTo>
                    <a:pt x="59" y="592"/>
                    <a:pt x="39" y="76"/>
                    <a:pt x="310" y="70"/>
                  </a:cubicBezTo>
                  <a:cubicBezTo>
                    <a:pt x="318" y="69"/>
                    <a:pt x="326" y="69"/>
                    <a:pt x="333" y="69"/>
                  </a:cubicBezTo>
                  <a:cubicBezTo>
                    <a:pt x="433" y="69"/>
                    <a:pt x="522" y="107"/>
                    <a:pt x="600" y="166"/>
                  </a:cubicBezTo>
                  <a:cubicBezTo>
                    <a:pt x="502" y="59"/>
                    <a:pt x="397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33;p51">
              <a:extLst>
                <a:ext uri="{FF2B5EF4-FFF2-40B4-BE49-F238E27FC236}">
                  <a16:creationId xmlns:a16="http://schemas.microsoft.com/office/drawing/2014/main" id="{FE4D4314-CF52-A8E6-75C3-355303644AFB}"/>
                </a:ext>
              </a:extLst>
            </p:cNvPr>
            <p:cNvSpPr/>
            <p:nvPr/>
          </p:nvSpPr>
          <p:spPr>
            <a:xfrm>
              <a:off x="4386000" y="4312400"/>
              <a:ext cx="36425" cy="105025"/>
            </a:xfrm>
            <a:custGeom>
              <a:avLst/>
              <a:gdLst/>
              <a:ahLst/>
              <a:cxnLst/>
              <a:rect l="l" t="t" r="r" b="b"/>
              <a:pathLst>
                <a:path w="1457" h="4201" extrusionOk="0">
                  <a:moveTo>
                    <a:pt x="645" y="1"/>
                  </a:moveTo>
                  <a:cubicBezTo>
                    <a:pt x="555" y="7"/>
                    <a:pt x="464" y="27"/>
                    <a:pt x="381" y="52"/>
                  </a:cubicBezTo>
                  <a:cubicBezTo>
                    <a:pt x="342" y="65"/>
                    <a:pt x="303" y="78"/>
                    <a:pt x="271" y="97"/>
                  </a:cubicBezTo>
                  <a:cubicBezTo>
                    <a:pt x="110" y="168"/>
                    <a:pt x="1" y="278"/>
                    <a:pt x="7" y="400"/>
                  </a:cubicBezTo>
                  <a:cubicBezTo>
                    <a:pt x="7" y="574"/>
                    <a:pt x="233" y="716"/>
                    <a:pt x="535" y="761"/>
                  </a:cubicBezTo>
                  <a:lnTo>
                    <a:pt x="600" y="4201"/>
                  </a:lnTo>
                  <a:lnTo>
                    <a:pt x="1051" y="4188"/>
                  </a:lnTo>
                  <a:lnTo>
                    <a:pt x="1012" y="2094"/>
                  </a:lnTo>
                  <a:lnTo>
                    <a:pt x="902" y="2172"/>
                  </a:lnTo>
                  <a:lnTo>
                    <a:pt x="896" y="2146"/>
                  </a:lnTo>
                  <a:lnTo>
                    <a:pt x="851" y="677"/>
                  </a:lnTo>
                  <a:cubicBezTo>
                    <a:pt x="851" y="677"/>
                    <a:pt x="1334" y="619"/>
                    <a:pt x="1386" y="387"/>
                  </a:cubicBezTo>
                  <a:cubicBezTo>
                    <a:pt x="1456" y="40"/>
                    <a:pt x="671" y="7"/>
                    <a:pt x="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4;p51">
              <a:extLst>
                <a:ext uri="{FF2B5EF4-FFF2-40B4-BE49-F238E27FC236}">
                  <a16:creationId xmlns:a16="http://schemas.microsoft.com/office/drawing/2014/main" id="{45685AF2-63DA-BC54-C599-695361001C89}"/>
                </a:ext>
              </a:extLst>
            </p:cNvPr>
            <p:cNvSpPr/>
            <p:nvPr/>
          </p:nvSpPr>
          <p:spPr>
            <a:xfrm>
              <a:off x="4404700" y="4315175"/>
              <a:ext cx="6450" cy="5275"/>
            </a:xfrm>
            <a:custGeom>
              <a:avLst/>
              <a:gdLst/>
              <a:ahLst/>
              <a:cxnLst/>
              <a:rect l="l" t="t" r="r" b="b"/>
              <a:pathLst>
                <a:path w="258" h="211" extrusionOk="0">
                  <a:moveTo>
                    <a:pt x="125" y="1"/>
                  </a:moveTo>
                  <a:cubicBezTo>
                    <a:pt x="90" y="1"/>
                    <a:pt x="56" y="16"/>
                    <a:pt x="32" y="44"/>
                  </a:cubicBezTo>
                  <a:cubicBezTo>
                    <a:pt x="0" y="135"/>
                    <a:pt x="71" y="210"/>
                    <a:pt x="147" y="210"/>
                  </a:cubicBezTo>
                  <a:cubicBezTo>
                    <a:pt x="179" y="210"/>
                    <a:pt x="212" y="197"/>
                    <a:pt x="238" y="167"/>
                  </a:cubicBezTo>
                  <a:cubicBezTo>
                    <a:pt x="257" y="109"/>
                    <a:pt x="238" y="44"/>
                    <a:pt x="187" y="19"/>
                  </a:cubicBezTo>
                  <a:cubicBezTo>
                    <a:pt x="167" y="7"/>
                    <a:pt x="146" y="1"/>
                    <a:pt x="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35;p51">
              <a:extLst>
                <a:ext uri="{FF2B5EF4-FFF2-40B4-BE49-F238E27FC236}">
                  <a16:creationId xmlns:a16="http://schemas.microsoft.com/office/drawing/2014/main" id="{598A58AA-5119-7973-92E9-341D337DE5FB}"/>
                </a:ext>
              </a:extLst>
            </p:cNvPr>
            <p:cNvSpPr/>
            <p:nvPr/>
          </p:nvSpPr>
          <p:spPr>
            <a:xfrm>
              <a:off x="4400025" y="4312250"/>
              <a:ext cx="23675" cy="55300"/>
            </a:xfrm>
            <a:custGeom>
              <a:avLst/>
              <a:gdLst/>
              <a:ahLst/>
              <a:cxnLst/>
              <a:rect l="l" t="t" r="r" b="b"/>
              <a:pathLst>
                <a:path w="947" h="2212" extrusionOk="0">
                  <a:moveTo>
                    <a:pt x="210" y="0"/>
                  </a:moveTo>
                  <a:cubicBezTo>
                    <a:pt x="202" y="0"/>
                    <a:pt x="195" y="0"/>
                    <a:pt x="187" y="0"/>
                  </a:cubicBezTo>
                  <a:cubicBezTo>
                    <a:pt x="148" y="0"/>
                    <a:pt x="116" y="7"/>
                    <a:pt x="84" y="7"/>
                  </a:cubicBezTo>
                  <a:cubicBezTo>
                    <a:pt x="103" y="13"/>
                    <a:pt x="483" y="33"/>
                    <a:pt x="689" y="155"/>
                  </a:cubicBezTo>
                  <a:lnTo>
                    <a:pt x="618" y="155"/>
                  </a:lnTo>
                  <a:cubicBezTo>
                    <a:pt x="435" y="161"/>
                    <a:pt x="485" y="498"/>
                    <a:pt x="644" y="498"/>
                  </a:cubicBezTo>
                  <a:cubicBezTo>
                    <a:pt x="659" y="498"/>
                    <a:pt x="674" y="496"/>
                    <a:pt x="689" y="490"/>
                  </a:cubicBezTo>
                  <a:cubicBezTo>
                    <a:pt x="734" y="484"/>
                    <a:pt x="779" y="458"/>
                    <a:pt x="812" y="419"/>
                  </a:cubicBezTo>
                  <a:lnTo>
                    <a:pt x="812" y="419"/>
                  </a:lnTo>
                  <a:cubicBezTo>
                    <a:pt x="721" y="625"/>
                    <a:pt x="290" y="683"/>
                    <a:pt x="290" y="683"/>
                  </a:cubicBezTo>
                  <a:lnTo>
                    <a:pt x="322" y="1823"/>
                  </a:lnTo>
                  <a:lnTo>
                    <a:pt x="322" y="1888"/>
                  </a:lnTo>
                  <a:cubicBezTo>
                    <a:pt x="317" y="2078"/>
                    <a:pt x="153" y="2104"/>
                    <a:pt x="61" y="2104"/>
                  </a:cubicBezTo>
                  <a:cubicBezTo>
                    <a:pt x="25" y="2104"/>
                    <a:pt x="0" y="2100"/>
                    <a:pt x="0" y="2100"/>
                  </a:cubicBezTo>
                  <a:lnTo>
                    <a:pt x="0" y="2100"/>
                  </a:lnTo>
                  <a:cubicBezTo>
                    <a:pt x="84" y="2184"/>
                    <a:pt x="162" y="2212"/>
                    <a:pt x="229" y="2212"/>
                  </a:cubicBezTo>
                  <a:cubicBezTo>
                    <a:pt x="362" y="2212"/>
                    <a:pt x="451" y="2100"/>
                    <a:pt x="451" y="2100"/>
                  </a:cubicBezTo>
                  <a:lnTo>
                    <a:pt x="425" y="754"/>
                  </a:lnTo>
                  <a:cubicBezTo>
                    <a:pt x="728" y="696"/>
                    <a:pt x="947" y="548"/>
                    <a:pt x="947" y="374"/>
                  </a:cubicBezTo>
                  <a:cubicBezTo>
                    <a:pt x="941" y="165"/>
                    <a:pt x="618" y="0"/>
                    <a:pt x="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36;p51">
              <a:extLst>
                <a:ext uri="{FF2B5EF4-FFF2-40B4-BE49-F238E27FC236}">
                  <a16:creationId xmlns:a16="http://schemas.microsoft.com/office/drawing/2014/main" id="{78020C09-7828-29E5-82A0-12031B927CDF}"/>
                </a:ext>
              </a:extLst>
            </p:cNvPr>
            <p:cNvSpPr/>
            <p:nvPr/>
          </p:nvSpPr>
          <p:spPr>
            <a:xfrm>
              <a:off x="4386000" y="4314825"/>
              <a:ext cx="13400" cy="16450"/>
            </a:xfrm>
            <a:custGeom>
              <a:avLst/>
              <a:gdLst/>
              <a:ahLst/>
              <a:cxnLst/>
              <a:rect l="l" t="t" r="r" b="b"/>
              <a:pathLst>
                <a:path w="536" h="658" extrusionOk="0">
                  <a:moveTo>
                    <a:pt x="265" y="0"/>
                  </a:moveTo>
                  <a:lnTo>
                    <a:pt x="265" y="0"/>
                  </a:lnTo>
                  <a:cubicBezTo>
                    <a:pt x="104" y="71"/>
                    <a:pt x="1" y="181"/>
                    <a:pt x="1" y="297"/>
                  </a:cubicBezTo>
                  <a:cubicBezTo>
                    <a:pt x="7" y="471"/>
                    <a:pt x="233" y="612"/>
                    <a:pt x="535" y="657"/>
                  </a:cubicBezTo>
                  <a:cubicBezTo>
                    <a:pt x="497" y="645"/>
                    <a:pt x="1" y="496"/>
                    <a:pt x="84" y="239"/>
                  </a:cubicBezTo>
                  <a:cubicBezTo>
                    <a:pt x="117" y="142"/>
                    <a:pt x="181" y="52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37;p51">
              <a:extLst>
                <a:ext uri="{FF2B5EF4-FFF2-40B4-BE49-F238E27FC236}">
                  <a16:creationId xmlns:a16="http://schemas.microsoft.com/office/drawing/2014/main" id="{6ADFEADA-7F52-D7FF-2CB5-FF0B8257D163}"/>
                </a:ext>
              </a:extLst>
            </p:cNvPr>
            <p:cNvSpPr/>
            <p:nvPr/>
          </p:nvSpPr>
          <p:spPr>
            <a:xfrm>
              <a:off x="4393100" y="4421750"/>
              <a:ext cx="67800" cy="71625"/>
            </a:xfrm>
            <a:custGeom>
              <a:avLst/>
              <a:gdLst/>
              <a:ahLst/>
              <a:cxnLst/>
              <a:rect l="l" t="t" r="r" b="b"/>
              <a:pathLst>
                <a:path w="2712" h="2865" extrusionOk="0">
                  <a:moveTo>
                    <a:pt x="277" y="1"/>
                  </a:moveTo>
                  <a:lnTo>
                    <a:pt x="0" y="239"/>
                  </a:lnTo>
                  <a:lnTo>
                    <a:pt x="1127" y="1521"/>
                  </a:lnTo>
                  <a:lnTo>
                    <a:pt x="1159" y="1418"/>
                  </a:lnTo>
                  <a:lnTo>
                    <a:pt x="1172" y="1430"/>
                  </a:lnTo>
                  <a:lnTo>
                    <a:pt x="1978" y="2313"/>
                  </a:lnTo>
                  <a:cubicBezTo>
                    <a:pt x="1978" y="2313"/>
                    <a:pt x="1707" y="2609"/>
                    <a:pt x="1797" y="2777"/>
                  </a:cubicBezTo>
                  <a:cubicBezTo>
                    <a:pt x="1830" y="2840"/>
                    <a:pt x="1886" y="2864"/>
                    <a:pt x="1952" y="2864"/>
                  </a:cubicBezTo>
                  <a:cubicBezTo>
                    <a:pt x="2153" y="2864"/>
                    <a:pt x="2446" y="2638"/>
                    <a:pt x="2461" y="2629"/>
                  </a:cubicBezTo>
                  <a:cubicBezTo>
                    <a:pt x="2512" y="2577"/>
                    <a:pt x="2557" y="2519"/>
                    <a:pt x="2596" y="2461"/>
                  </a:cubicBezTo>
                  <a:cubicBezTo>
                    <a:pt x="2615" y="2429"/>
                    <a:pt x="2628" y="2403"/>
                    <a:pt x="2641" y="2371"/>
                  </a:cubicBezTo>
                  <a:cubicBezTo>
                    <a:pt x="2705" y="2242"/>
                    <a:pt x="2712" y="2120"/>
                    <a:pt x="2647" y="2049"/>
                  </a:cubicBezTo>
                  <a:cubicBezTo>
                    <a:pt x="2608" y="2006"/>
                    <a:pt x="2548" y="1986"/>
                    <a:pt x="2477" y="1986"/>
                  </a:cubicBezTo>
                  <a:cubicBezTo>
                    <a:pt x="2375" y="1986"/>
                    <a:pt x="2250" y="2027"/>
                    <a:pt x="2126" y="2107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38;p51">
              <a:extLst>
                <a:ext uri="{FF2B5EF4-FFF2-40B4-BE49-F238E27FC236}">
                  <a16:creationId xmlns:a16="http://schemas.microsoft.com/office/drawing/2014/main" id="{0DDB4B01-DC49-5AE5-4285-997185CF3D20}"/>
                </a:ext>
              </a:extLst>
            </p:cNvPr>
            <p:cNvSpPr/>
            <p:nvPr/>
          </p:nvSpPr>
          <p:spPr>
            <a:xfrm>
              <a:off x="4445750" y="4485125"/>
              <a:ext cx="4700" cy="4125"/>
            </a:xfrm>
            <a:custGeom>
              <a:avLst/>
              <a:gdLst/>
              <a:ahLst/>
              <a:cxnLst/>
              <a:rect l="l" t="t" r="r" b="b"/>
              <a:pathLst>
                <a:path w="188" h="165" extrusionOk="0">
                  <a:moveTo>
                    <a:pt x="108" y="0"/>
                  </a:moveTo>
                  <a:cubicBezTo>
                    <a:pt x="86" y="0"/>
                    <a:pt x="63" y="9"/>
                    <a:pt x="45" y="29"/>
                  </a:cubicBezTo>
                  <a:cubicBezTo>
                    <a:pt x="0" y="81"/>
                    <a:pt x="39" y="158"/>
                    <a:pt x="103" y="164"/>
                  </a:cubicBezTo>
                  <a:cubicBezTo>
                    <a:pt x="155" y="158"/>
                    <a:pt x="187" y="113"/>
                    <a:pt x="187" y="68"/>
                  </a:cubicBezTo>
                  <a:cubicBezTo>
                    <a:pt x="179" y="24"/>
                    <a:pt x="144" y="0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39;p51">
              <a:extLst>
                <a:ext uri="{FF2B5EF4-FFF2-40B4-BE49-F238E27FC236}">
                  <a16:creationId xmlns:a16="http://schemas.microsoft.com/office/drawing/2014/main" id="{8C53C7E5-76D5-19CD-E3DA-47A60322B569}"/>
                </a:ext>
              </a:extLst>
            </p:cNvPr>
            <p:cNvSpPr/>
            <p:nvPr/>
          </p:nvSpPr>
          <p:spPr>
            <a:xfrm>
              <a:off x="4420975" y="4453900"/>
              <a:ext cx="33650" cy="40800"/>
            </a:xfrm>
            <a:custGeom>
              <a:avLst/>
              <a:gdLst/>
              <a:ahLst/>
              <a:cxnLst/>
              <a:rect l="l" t="t" r="r" b="b"/>
              <a:pathLst>
                <a:path w="1346" h="1632" extrusionOk="0">
                  <a:moveTo>
                    <a:pt x="242" y="0"/>
                  </a:moveTo>
                  <a:cubicBezTo>
                    <a:pt x="1" y="0"/>
                    <a:pt x="12" y="235"/>
                    <a:pt x="12" y="235"/>
                  </a:cubicBezTo>
                  <a:lnTo>
                    <a:pt x="740" y="1059"/>
                  </a:lnTo>
                  <a:cubicBezTo>
                    <a:pt x="579" y="1252"/>
                    <a:pt x="521" y="1459"/>
                    <a:pt x="618" y="1568"/>
                  </a:cubicBezTo>
                  <a:cubicBezTo>
                    <a:pt x="657" y="1611"/>
                    <a:pt x="716" y="1632"/>
                    <a:pt x="787" y="1632"/>
                  </a:cubicBezTo>
                  <a:cubicBezTo>
                    <a:pt x="927" y="1632"/>
                    <a:pt x="1114" y="1550"/>
                    <a:pt x="1281" y="1401"/>
                  </a:cubicBezTo>
                  <a:cubicBezTo>
                    <a:pt x="1307" y="1381"/>
                    <a:pt x="1326" y="1362"/>
                    <a:pt x="1346" y="1343"/>
                  </a:cubicBezTo>
                  <a:lnTo>
                    <a:pt x="1346" y="1343"/>
                  </a:lnTo>
                  <a:cubicBezTo>
                    <a:pt x="1333" y="1349"/>
                    <a:pt x="1082" y="1536"/>
                    <a:pt x="888" y="1568"/>
                  </a:cubicBezTo>
                  <a:cubicBezTo>
                    <a:pt x="901" y="1562"/>
                    <a:pt x="920" y="1549"/>
                    <a:pt x="933" y="1529"/>
                  </a:cubicBezTo>
                  <a:cubicBezTo>
                    <a:pt x="1026" y="1446"/>
                    <a:pt x="896" y="1307"/>
                    <a:pt x="795" y="1307"/>
                  </a:cubicBezTo>
                  <a:cubicBezTo>
                    <a:pt x="762" y="1307"/>
                    <a:pt x="733" y="1321"/>
                    <a:pt x="714" y="1355"/>
                  </a:cubicBezTo>
                  <a:cubicBezTo>
                    <a:pt x="689" y="1388"/>
                    <a:pt x="676" y="1426"/>
                    <a:pt x="676" y="1465"/>
                  </a:cubicBezTo>
                  <a:cubicBezTo>
                    <a:pt x="618" y="1291"/>
                    <a:pt x="863" y="1027"/>
                    <a:pt x="863" y="1027"/>
                  </a:cubicBezTo>
                  <a:lnTo>
                    <a:pt x="238" y="338"/>
                  </a:lnTo>
                  <a:lnTo>
                    <a:pt x="206" y="299"/>
                  </a:lnTo>
                  <a:cubicBezTo>
                    <a:pt x="70" y="132"/>
                    <a:pt x="289" y="3"/>
                    <a:pt x="289" y="3"/>
                  </a:cubicBezTo>
                  <a:cubicBezTo>
                    <a:pt x="273" y="1"/>
                    <a:pt x="257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40;p51">
              <a:extLst>
                <a:ext uri="{FF2B5EF4-FFF2-40B4-BE49-F238E27FC236}">
                  <a16:creationId xmlns:a16="http://schemas.microsoft.com/office/drawing/2014/main" id="{867740FB-9B06-BD08-6F98-21896BC8DF05}"/>
                </a:ext>
              </a:extLst>
            </p:cNvPr>
            <p:cNvSpPr/>
            <p:nvPr/>
          </p:nvSpPr>
          <p:spPr>
            <a:xfrm>
              <a:off x="4446400" y="4471225"/>
              <a:ext cx="14500" cy="9650"/>
            </a:xfrm>
            <a:custGeom>
              <a:avLst/>
              <a:gdLst/>
              <a:ahLst/>
              <a:cxnLst/>
              <a:rect l="l" t="t" r="r" b="b"/>
              <a:pathLst>
                <a:path w="580" h="386" extrusionOk="0">
                  <a:moveTo>
                    <a:pt x="350" y="0"/>
                  </a:moveTo>
                  <a:cubicBezTo>
                    <a:pt x="250" y="0"/>
                    <a:pt x="125" y="42"/>
                    <a:pt x="0" y="121"/>
                  </a:cubicBezTo>
                  <a:cubicBezTo>
                    <a:pt x="20" y="113"/>
                    <a:pt x="176" y="45"/>
                    <a:pt x="310" y="45"/>
                  </a:cubicBezTo>
                  <a:cubicBezTo>
                    <a:pt x="391" y="45"/>
                    <a:pt x="465" y="70"/>
                    <a:pt x="496" y="147"/>
                  </a:cubicBezTo>
                  <a:cubicBezTo>
                    <a:pt x="535" y="224"/>
                    <a:pt x="535" y="308"/>
                    <a:pt x="515" y="385"/>
                  </a:cubicBezTo>
                  <a:cubicBezTo>
                    <a:pt x="573" y="257"/>
                    <a:pt x="580" y="134"/>
                    <a:pt x="515" y="63"/>
                  </a:cubicBezTo>
                  <a:cubicBezTo>
                    <a:pt x="478" y="21"/>
                    <a:pt x="420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41;p51">
              <a:extLst>
                <a:ext uri="{FF2B5EF4-FFF2-40B4-BE49-F238E27FC236}">
                  <a16:creationId xmlns:a16="http://schemas.microsoft.com/office/drawing/2014/main" id="{B5084121-58C1-6EC0-5D21-D4C39E6F8390}"/>
                </a:ext>
              </a:extLst>
            </p:cNvPr>
            <p:cNvSpPr/>
            <p:nvPr/>
          </p:nvSpPr>
          <p:spPr>
            <a:xfrm>
              <a:off x="4420150" y="4423350"/>
              <a:ext cx="53325" cy="21225"/>
            </a:xfrm>
            <a:custGeom>
              <a:avLst/>
              <a:gdLst/>
              <a:ahLst/>
              <a:cxnLst/>
              <a:rect l="l" t="t" r="r" b="b"/>
              <a:pathLst>
                <a:path w="2133" h="849" extrusionOk="0">
                  <a:moveTo>
                    <a:pt x="45" y="1"/>
                  </a:moveTo>
                  <a:lnTo>
                    <a:pt x="0" y="226"/>
                  </a:lnTo>
                  <a:lnTo>
                    <a:pt x="1044" y="452"/>
                  </a:lnTo>
                  <a:lnTo>
                    <a:pt x="1018" y="387"/>
                  </a:lnTo>
                  <a:lnTo>
                    <a:pt x="1031" y="387"/>
                  </a:lnTo>
                  <a:lnTo>
                    <a:pt x="1765" y="536"/>
                  </a:lnTo>
                  <a:cubicBezTo>
                    <a:pt x="1765" y="536"/>
                    <a:pt x="1739" y="787"/>
                    <a:pt x="1849" y="838"/>
                  </a:cubicBezTo>
                  <a:cubicBezTo>
                    <a:pt x="1863" y="845"/>
                    <a:pt x="1878" y="849"/>
                    <a:pt x="1891" y="849"/>
                  </a:cubicBezTo>
                  <a:cubicBezTo>
                    <a:pt x="2029" y="849"/>
                    <a:pt x="2120" y="528"/>
                    <a:pt x="2126" y="516"/>
                  </a:cubicBezTo>
                  <a:cubicBezTo>
                    <a:pt x="2132" y="471"/>
                    <a:pt x="2132" y="426"/>
                    <a:pt x="2132" y="381"/>
                  </a:cubicBezTo>
                  <a:cubicBezTo>
                    <a:pt x="2126" y="362"/>
                    <a:pt x="2126" y="336"/>
                    <a:pt x="2119" y="317"/>
                  </a:cubicBezTo>
                  <a:cubicBezTo>
                    <a:pt x="2106" y="233"/>
                    <a:pt x="2061" y="168"/>
                    <a:pt x="2003" y="156"/>
                  </a:cubicBezTo>
                  <a:cubicBezTo>
                    <a:pt x="1995" y="154"/>
                    <a:pt x="1987" y="153"/>
                    <a:pt x="1979" y="153"/>
                  </a:cubicBezTo>
                  <a:cubicBezTo>
                    <a:pt x="1896" y="153"/>
                    <a:pt x="1811" y="240"/>
                    <a:pt x="1759" y="375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42;p51">
              <a:extLst>
                <a:ext uri="{FF2B5EF4-FFF2-40B4-BE49-F238E27FC236}">
                  <a16:creationId xmlns:a16="http://schemas.microsoft.com/office/drawing/2014/main" id="{405B69F9-9168-E9FA-DA9F-538F6FC3328D}"/>
                </a:ext>
              </a:extLst>
            </p:cNvPr>
            <p:cNvSpPr/>
            <p:nvPr/>
          </p:nvSpPr>
          <p:spPr>
            <a:xfrm>
              <a:off x="4467925" y="4437375"/>
              <a:ext cx="3825" cy="2525"/>
            </a:xfrm>
            <a:custGeom>
              <a:avLst/>
              <a:gdLst/>
              <a:ahLst/>
              <a:cxnLst/>
              <a:rect l="l" t="t" r="r" b="b"/>
              <a:pathLst>
                <a:path w="153" h="101" extrusionOk="0">
                  <a:moveTo>
                    <a:pt x="66" y="0"/>
                  </a:moveTo>
                  <a:cubicBezTo>
                    <a:pt x="56" y="0"/>
                    <a:pt x="47" y="4"/>
                    <a:pt x="41" y="13"/>
                  </a:cubicBezTo>
                  <a:cubicBezTo>
                    <a:pt x="1" y="43"/>
                    <a:pt x="46" y="100"/>
                    <a:pt x="84" y="100"/>
                  </a:cubicBezTo>
                  <a:cubicBezTo>
                    <a:pt x="94" y="100"/>
                    <a:pt x="105" y="96"/>
                    <a:pt x="112" y="84"/>
                  </a:cubicBezTo>
                  <a:cubicBezTo>
                    <a:pt x="153" y="58"/>
                    <a:pt x="104" y="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43;p51">
              <a:extLst>
                <a:ext uri="{FF2B5EF4-FFF2-40B4-BE49-F238E27FC236}">
                  <a16:creationId xmlns:a16="http://schemas.microsoft.com/office/drawing/2014/main" id="{77D8C52F-2C1B-5982-A968-F1438E9085D0}"/>
                </a:ext>
              </a:extLst>
            </p:cNvPr>
            <p:cNvSpPr/>
            <p:nvPr/>
          </p:nvSpPr>
          <p:spPr>
            <a:xfrm>
              <a:off x="4444625" y="4429150"/>
              <a:ext cx="28675" cy="16850"/>
            </a:xfrm>
            <a:custGeom>
              <a:avLst/>
              <a:gdLst/>
              <a:ahLst/>
              <a:cxnLst/>
              <a:rect l="l" t="t" r="r" b="b"/>
              <a:pathLst>
                <a:path w="1147" h="674" extrusionOk="0">
                  <a:moveTo>
                    <a:pt x="116" y="1"/>
                  </a:moveTo>
                  <a:lnTo>
                    <a:pt x="116" y="1"/>
                  </a:lnTo>
                  <a:cubicBezTo>
                    <a:pt x="26" y="39"/>
                    <a:pt x="0" y="149"/>
                    <a:pt x="65" y="220"/>
                  </a:cubicBezTo>
                  <a:lnTo>
                    <a:pt x="735" y="368"/>
                  </a:lnTo>
                  <a:cubicBezTo>
                    <a:pt x="722" y="529"/>
                    <a:pt x="773" y="651"/>
                    <a:pt x="863" y="671"/>
                  </a:cubicBezTo>
                  <a:cubicBezTo>
                    <a:pt x="871" y="673"/>
                    <a:pt x="879" y="674"/>
                    <a:pt x="887" y="674"/>
                  </a:cubicBezTo>
                  <a:cubicBezTo>
                    <a:pt x="985" y="674"/>
                    <a:pt x="1092" y="533"/>
                    <a:pt x="1134" y="342"/>
                  </a:cubicBezTo>
                  <a:cubicBezTo>
                    <a:pt x="1140" y="323"/>
                    <a:pt x="1147" y="304"/>
                    <a:pt x="1147" y="284"/>
                  </a:cubicBezTo>
                  <a:lnTo>
                    <a:pt x="1147" y="284"/>
                  </a:lnTo>
                  <a:cubicBezTo>
                    <a:pt x="1115" y="387"/>
                    <a:pt x="1063" y="484"/>
                    <a:pt x="999" y="574"/>
                  </a:cubicBezTo>
                  <a:cubicBezTo>
                    <a:pt x="1005" y="561"/>
                    <a:pt x="1005" y="548"/>
                    <a:pt x="1005" y="535"/>
                  </a:cubicBezTo>
                  <a:cubicBezTo>
                    <a:pt x="1018" y="482"/>
                    <a:pt x="968" y="455"/>
                    <a:pt x="918" y="455"/>
                  </a:cubicBezTo>
                  <a:cubicBezTo>
                    <a:pt x="872" y="455"/>
                    <a:pt x="825" y="479"/>
                    <a:pt x="831" y="529"/>
                  </a:cubicBezTo>
                  <a:cubicBezTo>
                    <a:pt x="831" y="555"/>
                    <a:pt x="838" y="581"/>
                    <a:pt x="851" y="600"/>
                  </a:cubicBezTo>
                  <a:cubicBezTo>
                    <a:pt x="760" y="529"/>
                    <a:pt x="786" y="310"/>
                    <a:pt x="786" y="310"/>
                  </a:cubicBezTo>
                  <a:lnTo>
                    <a:pt x="213" y="194"/>
                  </a:lnTo>
                  <a:lnTo>
                    <a:pt x="181" y="188"/>
                  </a:lnTo>
                  <a:cubicBezTo>
                    <a:pt x="52" y="149"/>
                    <a:pt x="116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44;p51">
              <a:extLst>
                <a:ext uri="{FF2B5EF4-FFF2-40B4-BE49-F238E27FC236}">
                  <a16:creationId xmlns:a16="http://schemas.microsoft.com/office/drawing/2014/main" id="{36E9706C-FC9F-6D2D-DF55-9B1E52F7DE50}"/>
                </a:ext>
              </a:extLst>
            </p:cNvPr>
            <p:cNvSpPr/>
            <p:nvPr/>
          </p:nvSpPr>
          <p:spPr>
            <a:xfrm>
              <a:off x="4464100" y="4427150"/>
              <a:ext cx="9050" cy="5575"/>
            </a:xfrm>
            <a:custGeom>
              <a:avLst/>
              <a:gdLst/>
              <a:ahLst/>
              <a:cxnLst/>
              <a:rect l="l" t="t" r="r" b="b"/>
              <a:pathLst>
                <a:path w="362" h="223" extrusionOk="0">
                  <a:moveTo>
                    <a:pt x="221" y="1"/>
                  </a:moveTo>
                  <a:cubicBezTo>
                    <a:pt x="138" y="1"/>
                    <a:pt x="53" y="88"/>
                    <a:pt x="1" y="223"/>
                  </a:cubicBezTo>
                  <a:cubicBezTo>
                    <a:pt x="12" y="206"/>
                    <a:pt x="116" y="37"/>
                    <a:pt x="220" y="37"/>
                  </a:cubicBezTo>
                  <a:cubicBezTo>
                    <a:pt x="235" y="37"/>
                    <a:pt x="250" y="40"/>
                    <a:pt x="265" y="49"/>
                  </a:cubicBezTo>
                  <a:cubicBezTo>
                    <a:pt x="310" y="74"/>
                    <a:pt x="342" y="119"/>
                    <a:pt x="361" y="171"/>
                  </a:cubicBezTo>
                  <a:cubicBezTo>
                    <a:pt x="342" y="81"/>
                    <a:pt x="303" y="16"/>
                    <a:pt x="245" y="4"/>
                  </a:cubicBezTo>
                  <a:cubicBezTo>
                    <a:pt x="237" y="2"/>
                    <a:pt x="229" y="1"/>
                    <a:pt x="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45;p51">
              <a:extLst>
                <a:ext uri="{FF2B5EF4-FFF2-40B4-BE49-F238E27FC236}">
                  <a16:creationId xmlns:a16="http://schemas.microsoft.com/office/drawing/2014/main" id="{3C78A3C4-BAAC-2175-8E8B-C1F4033F617F}"/>
                </a:ext>
              </a:extLst>
            </p:cNvPr>
            <p:cNvSpPr/>
            <p:nvPr/>
          </p:nvSpPr>
          <p:spPr>
            <a:xfrm>
              <a:off x="4410325" y="4348150"/>
              <a:ext cx="48325" cy="41100"/>
            </a:xfrm>
            <a:custGeom>
              <a:avLst/>
              <a:gdLst/>
              <a:ahLst/>
              <a:cxnLst/>
              <a:rect l="l" t="t" r="r" b="b"/>
              <a:pathLst>
                <a:path w="1933" h="1644" extrusionOk="0">
                  <a:moveTo>
                    <a:pt x="1424" y="1"/>
                  </a:moveTo>
                  <a:cubicBezTo>
                    <a:pt x="1390" y="1"/>
                    <a:pt x="1357" y="9"/>
                    <a:pt x="1327" y="27"/>
                  </a:cubicBezTo>
                  <a:cubicBezTo>
                    <a:pt x="1263" y="85"/>
                    <a:pt x="1276" y="220"/>
                    <a:pt x="1353" y="355"/>
                  </a:cubicBezTo>
                  <a:lnTo>
                    <a:pt x="0" y="1469"/>
                  </a:lnTo>
                  <a:lnTo>
                    <a:pt x="148" y="1643"/>
                  </a:lnTo>
                  <a:lnTo>
                    <a:pt x="966" y="967"/>
                  </a:lnTo>
                  <a:lnTo>
                    <a:pt x="902" y="948"/>
                  </a:lnTo>
                  <a:lnTo>
                    <a:pt x="915" y="935"/>
                  </a:lnTo>
                  <a:lnTo>
                    <a:pt x="1482" y="452"/>
                  </a:lnTo>
                  <a:cubicBezTo>
                    <a:pt x="1482" y="452"/>
                    <a:pt x="1619" y="584"/>
                    <a:pt x="1726" y="584"/>
                  </a:cubicBezTo>
                  <a:cubicBezTo>
                    <a:pt x="1742" y="584"/>
                    <a:pt x="1757" y="581"/>
                    <a:pt x="1772" y="574"/>
                  </a:cubicBezTo>
                  <a:cubicBezTo>
                    <a:pt x="1933" y="490"/>
                    <a:pt x="1694" y="168"/>
                    <a:pt x="1688" y="155"/>
                  </a:cubicBezTo>
                  <a:cubicBezTo>
                    <a:pt x="1656" y="123"/>
                    <a:pt x="1623" y="91"/>
                    <a:pt x="1585" y="65"/>
                  </a:cubicBezTo>
                  <a:cubicBezTo>
                    <a:pt x="1566" y="59"/>
                    <a:pt x="1553" y="46"/>
                    <a:pt x="1533" y="33"/>
                  </a:cubicBezTo>
                  <a:cubicBezTo>
                    <a:pt x="1502" y="12"/>
                    <a:pt x="1463" y="1"/>
                    <a:pt x="14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46;p51">
              <a:extLst>
                <a:ext uri="{FF2B5EF4-FFF2-40B4-BE49-F238E27FC236}">
                  <a16:creationId xmlns:a16="http://schemas.microsoft.com/office/drawing/2014/main" id="{F157FCD1-DE82-57DD-3525-7872CC009E55}"/>
                </a:ext>
              </a:extLst>
            </p:cNvPr>
            <p:cNvSpPr/>
            <p:nvPr/>
          </p:nvSpPr>
          <p:spPr>
            <a:xfrm>
              <a:off x="4450425" y="4354600"/>
              <a:ext cx="3225" cy="3075"/>
            </a:xfrm>
            <a:custGeom>
              <a:avLst/>
              <a:gdLst/>
              <a:ahLst/>
              <a:cxnLst/>
              <a:rect l="l" t="t" r="r" b="b"/>
              <a:pathLst>
                <a:path w="129" h="123" extrusionOk="0">
                  <a:moveTo>
                    <a:pt x="65" y="0"/>
                  </a:moveTo>
                  <a:cubicBezTo>
                    <a:pt x="0" y="20"/>
                    <a:pt x="13" y="116"/>
                    <a:pt x="84" y="123"/>
                  </a:cubicBezTo>
                  <a:cubicBezTo>
                    <a:pt x="110" y="116"/>
                    <a:pt x="129" y="84"/>
                    <a:pt x="123" y="52"/>
                  </a:cubicBezTo>
                  <a:cubicBezTo>
                    <a:pt x="123" y="26"/>
                    <a:pt x="97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47;p51">
              <a:extLst>
                <a:ext uri="{FF2B5EF4-FFF2-40B4-BE49-F238E27FC236}">
                  <a16:creationId xmlns:a16="http://schemas.microsoft.com/office/drawing/2014/main" id="{EA3D42AF-996C-0B23-B0E5-6506E3E8B299}"/>
                </a:ext>
              </a:extLst>
            </p:cNvPr>
            <p:cNvSpPr/>
            <p:nvPr/>
          </p:nvSpPr>
          <p:spPr>
            <a:xfrm>
              <a:off x="4430450" y="4352025"/>
              <a:ext cx="27400" cy="20325"/>
            </a:xfrm>
            <a:custGeom>
              <a:avLst/>
              <a:gdLst/>
              <a:ahLst/>
              <a:cxnLst/>
              <a:rect l="l" t="t" r="r" b="b"/>
              <a:pathLst>
                <a:path w="1096" h="813" extrusionOk="0">
                  <a:moveTo>
                    <a:pt x="883" y="0"/>
                  </a:moveTo>
                  <a:cubicBezTo>
                    <a:pt x="947" y="84"/>
                    <a:pt x="992" y="187"/>
                    <a:pt x="1018" y="290"/>
                  </a:cubicBezTo>
                  <a:cubicBezTo>
                    <a:pt x="1012" y="277"/>
                    <a:pt x="1005" y="271"/>
                    <a:pt x="992" y="265"/>
                  </a:cubicBezTo>
                  <a:cubicBezTo>
                    <a:pt x="973" y="245"/>
                    <a:pt x="949" y="236"/>
                    <a:pt x="925" y="236"/>
                  </a:cubicBezTo>
                  <a:cubicBezTo>
                    <a:pt x="901" y="236"/>
                    <a:pt x="876" y="245"/>
                    <a:pt x="857" y="265"/>
                  </a:cubicBezTo>
                  <a:cubicBezTo>
                    <a:pt x="831" y="303"/>
                    <a:pt x="838" y="361"/>
                    <a:pt x="883" y="393"/>
                  </a:cubicBezTo>
                  <a:cubicBezTo>
                    <a:pt x="902" y="413"/>
                    <a:pt x="922" y="419"/>
                    <a:pt x="947" y="426"/>
                  </a:cubicBezTo>
                  <a:cubicBezTo>
                    <a:pt x="937" y="428"/>
                    <a:pt x="927" y="430"/>
                    <a:pt x="916" y="430"/>
                  </a:cubicBezTo>
                  <a:cubicBezTo>
                    <a:pt x="810" y="430"/>
                    <a:pt x="677" y="297"/>
                    <a:pt x="677" y="297"/>
                  </a:cubicBezTo>
                  <a:lnTo>
                    <a:pt x="232" y="670"/>
                  </a:lnTo>
                  <a:lnTo>
                    <a:pt x="207" y="696"/>
                  </a:lnTo>
                  <a:cubicBezTo>
                    <a:pt x="184" y="713"/>
                    <a:pt x="163" y="719"/>
                    <a:pt x="144" y="719"/>
                  </a:cubicBezTo>
                  <a:cubicBezTo>
                    <a:pt x="71" y="719"/>
                    <a:pt x="20" y="632"/>
                    <a:pt x="20" y="632"/>
                  </a:cubicBezTo>
                  <a:lnTo>
                    <a:pt x="20" y="632"/>
                  </a:lnTo>
                  <a:cubicBezTo>
                    <a:pt x="0" y="722"/>
                    <a:pt x="71" y="812"/>
                    <a:pt x="161" y="812"/>
                  </a:cubicBezTo>
                  <a:lnTo>
                    <a:pt x="696" y="374"/>
                  </a:lnTo>
                  <a:cubicBezTo>
                    <a:pt x="775" y="444"/>
                    <a:pt x="861" y="485"/>
                    <a:pt x="929" y="485"/>
                  </a:cubicBezTo>
                  <a:cubicBezTo>
                    <a:pt x="961" y="485"/>
                    <a:pt x="989" y="476"/>
                    <a:pt x="1012" y="458"/>
                  </a:cubicBezTo>
                  <a:cubicBezTo>
                    <a:pt x="1095" y="393"/>
                    <a:pt x="1057" y="200"/>
                    <a:pt x="922" y="39"/>
                  </a:cubicBezTo>
                  <a:cubicBezTo>
                    <a:pt x="909" y="26"/>
                    <a:pt x="896" y="13"/>
                    <a:pt x="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48;p51">
              <a:extLst>
                <a:ext uri="{FF2B5EF4-FFF2-40B4-BE49-F238E27FC236}">
                  <a16:creationId xmlns:a16="http://schemas.microsoft.com/office/drawing/2014/main" id="{B6EC6936-D0EB-871E-E167-FF1FD4DF1242}"/>
                </a:ext>
              </a:extLst>
            </p:cNvPr>
            <p:cNvSpPr/>
            <p:nvPr/>
          </p:nvSpPr>
          <p:spPr>
            <a:xfrm>
              <a:off x="4441550" y="4348150"/>
              <a:ext cx="7125" cy="8900"/>
            </a:xfrm>
            <a:custGeom>
              <a:avLst/>
              <a:gdLst/>
              <a:ahLst/>
              <a:cxnLst/>
              <a:rect l="l" t="t" r="r" b="b"/>
              <a:pathLst>
                <a:path w="285" h="356" extrusionOk="0">
                  <a:moveTo>
                    <a:pt x="172" y="1"/>
                  </a:moveTo>
                  <a:cubicBezTo>
                    <a:pt x="140" y="1"/>
                    <a:pt x="108" y="9"/>
                    <a:pt x="78" y="27"/>
                  </a:cubicBezTo>
                  <a:cubicBezTo>
                    <a:pt x="14" y="85"/>
                    <a:pt x="27" y="213"/>
                    <a:pt x="104" y="355"/>
                  </a:cubicBezTo>
                  <a:cubicBezTo>
                    <a:pt x="97" y="329"/>
                    <a:pt x="1" y="85"/>
                    <a:pt x="130" y="39"/>
                  </a:cubicBezTo>
                  <a:cubicBezTo>
                    <a:pt x="156" y="28"/>
                    <a:pt x="186" y="21"/>
                    <a:pt x="218" y="21"/>
                  </a:cubicBezTo>
                  <a:cubicBezTo>
                    <a:pt x="240" y="21"/>
                    <a:pt x="263" y="25"/>
                    <a:pt x="284" y="33"/>
                  </a:cubicBezTo>
                  <a:cubicBezTo>
                    <a:pt x="249" y="12"/>
                    <a:pt x="211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49;p51">
              <a:extLst>
                <a:ext uri="{FF2B5EF4-FFF2-40B4-BE49-F238E27FC236}">
                  <a16:creationId xmlns:a16="http://schemas.microsoft.com/office/drawing/2014/main" id="{F04ACF1C-82BA-3E00-548A-93D3A16FCCB1}"/>
                </a:ext>
              </a:extLst>
            </p:cNvPr>
            <p:cNvSpPr/>
            <p:nvPr/>
          </p:nvSpPr>
          <p:spPr>
            <a:xfrm>
              <a:off x="4304200" y="4418375"/>
              <a:ext cx="66850" cy="39700"/>
            </a:xfrm>
            <a:custGeom>
              <a:avLst/>
              <a:gdLst/>
              <a:ahLst/>
              <a:cxnLst/>
              <a:rect l="l" t="t" r="r" b="b"/>
              <a:pathLst>
                <a:path w="2674" h="1588" extrusionOk="0">
                  <a:moveTo>
                    <a:pt x="2558" y="0"/>
                  </a:moveTo>
                  <a:lnTo>
                    <a:pt x="1327" y="548"/>
                  </a:lnTo>
                  <a:lnTo>
                    <a:pt x="1398" y="599"/>
                  </a:lnTo>
                  <a:lnTo>
                    <a:pt x="1385" y="606"/>
                  </a:lnTo>
                  <a:lnTo>
                    <a:pt x="529" y="1005"/>
                  </a:lnTo>
                  <a:cubicBezTo>
                    <a:pt x="529" y="1005"/>
                    <a:pt x="382" y="759"/>
                    <a:pt x="245" y="759"/>
                  </a:cubicBezTo>
                  <a:cubicBezTo>
                    <a:pt x="239" y="759"/>
                    <a:pt x="232" y="759"/>
                    <a:pt x="226" y="760"/>
                  </a:cubicBezTo>
                  <a:cubicBezTo>
                    <a:pt x="0" y="805"/>
                    <a:pt x="181" y="1276"/>
                    <a:pt x="181" y="1295"/>
                  </a:cubicBezTo>
                  <a:cubicBezTo>
                    <a:pt x="207" y="1346"/>
                    <a:pt x="239" y="1392"/>
                    <a:pt x="277" y="1437"/>
                  </a:cubicBezTo>
                  <a:cubicBezTo>
                    <a:pt x="297" y="1456"/>
                    <a:pt x="316" y="1475"/>
                    <a:pt x="335" y="1495"/>
                  </a:cubicBezTo>
                  <a:cubicBezTo>
                    <a:pt x="398" y="1558"/>
                    <a:pt x="465" y="1588"/>
                    <a:pt x="522" y="1588"/>
                  </a:cubicBezTo>
                  <a:cubicBezTo>
                    <a:pt x="540" y="1588"/>
                    <a:pt x="558" y="1585"/>
                    <a:pt x="574" y="1578"/>
                  </a:cubicBezTo>
                  <a:cubicBezTo>
                    <a:pt x="677" y="1533"/>
                    <a:pt x="703" y="1359"/>
                    <a:pt x="657" y="1173"/>
                  </a:cubicBezTo>
                  <a:lnTo>
                    <a:pt x="2674" y="264"/>
                  </a:lnTo>
                  <a:lnTo>
                    <a:pt x="25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50;p51">
              <a:extLst>
                <a:ext uri="{FF2B5EF4-FFF2-40B4-BE49-F238E27FC236}">
                  <a16:creationId xmlns:a16="http://schemas.microsoft.com/office/drawing/2014/main" id="{F42CDEEC-EBEA-89E0-951F-E59593C14148}"/>
                </a:ext>
              </a:extLst>
            </p:cNvPr>
            <p:cNvSpPr/>
            <p:nvPr/>
          </p:nvSpPr>
          <p:spPr>
            <a:xfrm>
              <a:off x="4308700" y="4444450"/>
              <a:ext cx="3700" cy="3275"/>
            </a:xfrm>
            <a:custGeom>
              <a:avLst/>
              <a:gdLst/>
              <a:ahLst/>
              <a:cxnLst/>
              <a:rect l="l" t="t" r="r" b="b"/>
              <a:pathLst>
                <a:path w="148" h="131" extrusionOk="0">
                  <a:moveTo>
                    <a:pt x="67" y="0"/>
                  </a:moveTo>
                  <a:cubicBezTo>
                    <a:pt x="40" y="0"/>
                    <a:pt x="14" y="17"/>
                    <a:pt x="7" y="46"/>
                  </a:cubicBezTo>
                  <a:cubicBezTo>
                    <a:pt x="1" y="84"/>
                    <a:pt x="27" y="117"/>
                    <a:pt x="59" y="130"/>
                  </a:cubicBezTo>
                  <a:cubicBezTo>
                    <a:pt x="62" y="130"/>
                    <a:pt x="65" y="130"/>
                    <a:pt x="68" y="130"/>
                  </a:cubicBezTo>
                  <a:cubicBezTo>
                    <a:pt x="120" y="130"/>
                    <a:pt x="148" y="76"/>
                    <a:pt x="123" y="33"/>
                  </a:cubicBezTo>
                  <a:cubicBezTo>
                    <a:pt x="109" y="10"/>
                    <a:pt x="88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51;p51">
              <a:extLst>
                <a:ext uri="{FF2B5EF4-FFF2-40B4-BE49-F238E27FC236}">
                  <a16:creationId xmlns:a16="http://schemas.microsoft.com/office/drawing/2014/main" id="{C02363AE-5EFB-8529-A159-137B2454FAA9}"/>
                </a:ext>
              </a:extLst>
            </p:cNvPr>
            <p:cNvSpPr/>
            <p:nvPr/>
          </p:nvSpPr>
          <p:spPr>
            <a:xfrm>
              <a:off x="4305175" y="4432050"/>
              <a:ext cx="36575" cy="18875"/>
            </a:xfrm>
            <a:custGeom>
              <a:avLst/>
              <a:gdLst/>
              <a:ahLst/>
              <a:cxnLst/>
              <a:rect l="l" t="t" r="r" b="b"/>
              <a:pathLst>
                <a:path w="1463" h="755" extrusionOk="0">
                  <a:moveTo>
                    <a:pt x="1288" y="1"/>
                  </a:moveTo>
                  <a:lnTo>
                    <a:pt x="503" y="355"/>
                  </a:lnTo>
                  <a:cubicBezTo>
                    <a:pt x="414" y="219"/>
                    <a:pt x="300" y="134"/>
                    <a:pt x="205" y="134"/>
                  </a:cubicBezTo>
                  <a:cubicBezTo>
                    <a:pt x="183" y="134"/>
                    <a:pt x="161" y="139"/>
                    <a:pt x="142" y="149"/>
                  </a:cubicBezTo>
                  <a:cubicBezTo>
                    <a:pt x="19" y="213"/>
                    <a:pt x="0" y="452"/>
                    <a:pt x="110" y="696"/>
                  </a:cubicBezTo>
                  <a:cubicBezTo>
                    <a:pt x="122" y="715"/>
                    <a:pt x="134" y="733"/>
                    <a:pt x="141" y="752"/>
                  </a:cubicBezTo>
                  <a:lnTo>
                    <a:pt x="141" y="752"/>
                  </a:lnTo>
                  <a:cubicBezTo>
                    <a:pt x="96" y="624"/>
                    <a:pt x="77" y="489"/>
                    <a:pt x="77" y="355"/>
                  </a:cubicBezTo>
                  <a:lnTo>
                    <a:pt x="77" y="355"/>
                  </a:lnTo>
                  <a:cubicBezTo>
                    <a:pt x="84" y="368"/>
                    <a:pt x="90" y="381"/>
                    <a:pt x="97" y="394"/>
                  </a:cubicBezTo>
                  <a:cubicBezTo>
                    <a:pt x="110" y="424"/>
                    <a:pt x="135" y="436"/>
                    <a:pt x="163" y="436"/>
                  </a:cubicBezTo>
                  <a:cubicBezTo>
                    <a:pt x="242" y="436"/>
                    <a:pt x="344" y="338"/>
                    <a:pt x="277" y="271"/>
                  </a:cubicBezTo>
                  <a:cubicBezTo>
                    <a:pt x="258" y="246"/>
                    <a:pt x="232" y="226"/>
                    <a:pt x="206" y="213"/>
                  </a:cubicBezTo>
                  <a:cubicBezTo>
                    <a:pt x="348" y="213"/>
                    <a:pt x="490" y="458"/>
                    <a:pt x="490" y="458"/>
                  </a:cubicBezTo>
                  <a:lnTo>
                    <a:pt x="1160" y="149"/>
                  </a:lnTo>
                  <a:lnTo>
                    <a:pt x="1192" y="130"/>
                  </a:lnTo>
                  <a:cubicBezTo>
                    <a:pt x="1213" y="122"/>
                    <a:pt x="1232" y="119"/>
                    <a:pt x="1249" y="119"/>
                  </a:cubicBezTo>
                  <a:cubicBezTo>
                    <a:pt x="1364" y="119"/>
                    <a:pt x="1398" y="265"/>
                    <a:pt x="1398" y="265"/>
                  </a:cubicBezTo>
                  <a:cubicBezTo>
                    <a:pt x="1462" y="162"/>
                    <a:pt x="1404" y="33"/>
                    <a:pt x="1288" y="1"/>
                  </a:cubicBezTo>
                  <a:close/>
                  <a:moveTo>
                    <a:pt x="141" y="752"/>
                  </a:moveTo>
                  <a:lnTo>
                    <a:pt x="141" y="752"/>
                  </a:lnTo>
                  <a:cubicBezTo>
                    <a:pt x="141" y="753"/>
                    <a:pt x="141" y="754"/>
                    <a:pt x="142" y="754"/>
                  </a:cubicBezTo>
                  <a:cubicBezTo>
                    <a:pt x="141" y="754"/>
                    <a:pt x="141" y="753"/>
                    <a:pt x="141" y="7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52;p51">
              <a:extLst>
                <a:ext uri="{FF2B5EF4-FFF2-40B4-BE49-F238E27FC236}">
                  <a16:creationId xmlns:a16="http://schemas.microsoft.com/office/drawing/2014/main" id="{99C02826-74DC-2AA5-EAEC-CE3F08F4A1C0}"/>
                </a:ext>
              </a:extLst>
            </p:cNvPr>
            <p:cNvSpPr/>
            <p:nvPr/>
          </p:nvSpPr>
          <p:spPr>
            <a:xfrm>
              <a:off x="4312575" y="4447525"/>
              <a:ext cx="9350" cy="10475"/>
            </a:xfrm>
            <a:custGeom>
              <a:avLst/>
              <a:gdLst/>
              <a:ahLst/>
              <a:cxnLst/>
              <a:rect l="l" t="t" r="r" b="b"/>
              <a:pathLst>
                <a:path w="374" h="419" extrusionOk="0">
                  <a:moveTo>
                    <a:pt x="322" y="0"/>
                  </a:moveTo>
                  <a:cubicBezTo>
                    <a:pt x="322" y="32"/>
                    <a:pt x="361" y="361"/>
                    <a:pt x="187" y="374"/>
                  </a:cubicBezTo>
                  <a:cubicBezTo>
                    <a:pt x="177" y="375"/>
                    <a:pt x="166" y="375"/>
                    <a:pt x="155" y="375"/>
                  </a:cubicBezTo>
                  <a:cubicBezTo>
                    <a:pt x="100" y="375"/>
                    <a:pt x="44" y="361"/>
                    <a:pt x="0" y="329"/>
                  </a:cubicBezTo>
                  <a:lnTo>
                    <a:pt x="0" y="329"/>
                  </a:lnTo>
                  <a:cubicBezTo>
                    <a:pt x="62" y="386"/>
                    <a:pt x="128" y="418"/>
                    <a:pt x="184" y="418"/>
                  </a:cubicBezTo>
                  <a:cubicBezTo>
                    <a:pt x="203" y="418"/>
                    <a:pt x="222" y="414"/>
                    <a:pt x="239" y="406"/>
                  </a:cubicBezTo>
                  <a:cubicBezTo>
                    <a:pt x="342" y="361"/>
                    <a:pt x="374" y="193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53;p51">
              <a:extLst>
                <a:ext uri="{FF2B5EF4-FFF2-40B4-BE49-F238E27FC236}">
                  <a16:creationId xmlns:a16="http://schemas.microsoft.com/office/drawing/2014/main" id="{21D29CA3-9FED-FB68-C8BE-94BD4DC83D99}"/>
                </a:ext>
              </a:extLst>
            </p:cNvPr>
            <p:cNvSpPr/>
            <p:nvPr/>
          </p:nvSpPr>
          <p:spPr>
            <a:xfrm>
              <a:off x="4345575" y="4401950"/>
              <a:ext cx="49800" cy="102950"/>
            </a:xfrm>
            <a:custGeom>
              <a:avLst/>
              <a:gdLst/>
              <a:ahLst/>
              <a:cxnLst/>
              <a:rect l="l" t="t" r="r" b="b"/>
              <a:pathLst>
                <a:path w="1992" h="4118" extrusionOk="0">
                  <a:moveTo>
                    <a:pt x="1560" y="0"/>
                  </a:moveTo>
                  <a:lnTo>
                    <a:pt x="639" y="3318"/>
                  </a:lnTo>
                  <a:cubicBezTo>
                    <a:pt x="595" y="3313"/>
                    <a:pt x="552" y="3311"/>
                    <a:pt x="511" y="3311"/>
                  </a:cubicBezTo>
                  <a:cubicBezTo>
                    <a:pt x="262" y="3311"/>
                    <a:pt x="72" y="3393"/>
                    <a:pt x="33" y="3537"/>
                  </a:cubicBezTo>
                  <a:cubicBezTo>
                    <a:pt x="1" y="3652"/>
                    <a:pt x="72" y="3781"/>
                    <a:pt x="207" y="3891"/>
                  </a:cubicBezTo>
                  <a:cubicBezTo>
                    <a:pt x="239" y="3917"/>
                    <a:pt x="271" y="3942"/>
                    <a:pt x="310" y="3962"/>
                  </a:cubicBezTo>
                  <a:cubicBezTo>
                    <a:pt x="387" y="4007"/>
                    <a:pt x="465" y="4045"/>
                    <a:pt x="548" y="4078"/>
                  </a:cubicBezTo>
                  <a:cubicBezTo>
                    <a:pt x="564" y="4078"/>
                    <a:pt x="755" y="4117"/>
                    <a:pt x="948" y="4117"/>
                  </a:cubicBezTo>
                  <a:cubicBezTo>
                    <a:pt x="1152" y="4117"/>
                    <a:pt x="1360" y="4073"/>
                    <a:pt x="1366" y="3891"/>
                  </a:cubicBezTo>
                  <a:cubicBezTo>
                    <a:pt x="1373" y="3652"/>
                    <a:pt x="922" y="3472"/>
                    <a:pt x="922" y="3472"/>
                  </a:cubicBezTo>
                  <a:lnTo>
                    <a:pt x="1328" y="2068"/>
                  </a:lnTo>
                  <a:lnTo>
                    <a:pt x="1341" y="2042"/>
                  </a:lnTo>
                  <a:lnTo>
                    <a:pt x="1431" y="2145"/>
                  </a:lnTo>
                  <a:lnTo>
                    <a:pt x="1991" y="12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54;p51">
              <a:extLst>
                <a:ext uri="{FF2B5EF4-FFF2-40B4-BE49-F238E27FC236}">
                  <a16:creationId xmlns:a16="http://schemas.microsoft.com/office/drawing/2014/main" id="{602A209B-C17F-B7D4-8A2E-64869F50A931}"/>
                </a:ext>
              </a:extLst>
            </p:cNvPr>
            <p:cNvSpPr/>
            <p:nvPr/>
          </p:nvSpPr>
          <p:spPr>
            <a:xfrm>
              <a:off x="4363250" y="4497725"/>
              <a:ext cx="5875" cy="4900"/>
            </a:xfrm>
            <a:custGeom>
              <a:avLst/>
              <a:gdLst/>
              <a:ahLst/>
              <a:cxnLst/>
              <a:rect l="l" t="t" r="r" b="b"/>
              <a:pathLst>
                <a:path w="235" h="196" extrusionOk="0">
                  <a:moveTo>
                    <a:pt x="118" y="0"/>
                  </a:moveTo>
                  <a:cubicBezTo>
                    <a:pt x="55" y="0"/>
                    <a:pt x="0" y="61"/>
                    <a:pt x="22" y="131"/>
                  </a:cubicBezTo>
                  <a:cubicBezTo>
                    <a:pt x="37" y="171"/>
                    <a:pt x="79" y="195"/>
                    <a:pt x="121" y="195"/>
                  </a:cubicBezTo>
                  <a:cubicBezTo>
                    <a:pt x="133" y="195"/>
                    <a:pt x="145" y="193"/>
                    <a:pt x="157" y="189"/>
                  </a:cubicBezTo>
                  <a:cubicBezTo>
                    <a:pt x="234" y="150"/>
                    <a:pt x="234" y="40"/>
                    <a:pt x="157" y="8"/>
                  </a:cubicBezTo>
                  <a:cubicBezTo>
                    <a:pt x="144" y="3"/>
                    <a:pt x="131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55;p51">
              <a:extLst>
                <a:ext uri="{FF2B5EF4-FFF2-40B4-BE49-F238E27FC236}">
                  <a16:creationId xmlns:a16="http://schemas.microsoft.com/office/drawing/2014/main" id="{AD4BEC04-D5DA-EA68-B1D7-0DC230580C72}"/>
                </a:ext>
              </a:extLst>
            </p:cNvPr>
            <p:cNvSpPr/>
            <p:nvPr/>
          </p:nvSpPr>
          <p:spPr>
            <a:xfrm>
              <a:off x="4359425" y="4451150"/>
              <a:ext cx="24350" cy="54800"/>
            </a:xfrm>
            <a:custGeom>
              <a:avLst/>
              <a:gdLst/>
              <a:ahLst/>
              <a:cxnLst/>
              <a:rect l="l" t="t" r="r" b="b"/>
              <a:pathLst>
                <a:path w="974" h="2192" extrusionOk="0">
                  <a:moveTo>
                    <a:pt x="634" y="0"/>
                  </a:moveTo>
                  <a:cubicBezTo>
                    <a:pt x="581" y="0"/>
                    <a:pt x="518" y="17"/>
                    <a:pt x="445" y="61"/>
                  </a:cubicBezTo>
                  <a:cubicBezTo>
                    <a:pt x="445" y="61"/>
                    <a:pt x="761" y="87"/>
                    <a:pt x="703" y="345"/>
                  </a:cubicBezTo>
                  <a:lnTo>
                    <a:pt x="690" y="409"/>
                  </a:lnTo>
                  <a:lnTo>
                    <a:pt x="368" y="1504"/>
                  </a:lnTo>
                  <a:cubicBezTo>
                    <a:pt x="368" y="1504"/>
                    <a:pt x="774" y="1665"/>
                    <a:pt x="806" y="1891"/>
                  </a:cubicBezTo>
                  <a:cubicBezTo>
                    <a:pt x="787" y="1845"/>
                    <a:pt x="748" y="1807"/>
                    <a:pt x="703" y="1788"/>
                  </a:cubicBezTo>
                  <a:cubicBezTo>
                    <a:pt x="681" y="1772"/>
                    <a:pt x="660" y="1765"/>
                    <a:pt x="639" y="1765"/>
                  </a:cubicBezTo>
                  <a:cubicBezTo>
                    <a:pt x="500" y="1765"/>
                    <a:pt x="387" y="2052"/>
                    <a:pt x="555" y="2097"/>
                  </a:cubicBezTo>
                  <a:cubicBezTo>
                    <a:pt x="581" y="2103"/>
                    <a:pt x="600" y="2110"/>
                    <a:pt x="626" y="2116"/>
                  </a:cubicBezTo>
                  <a:cubicBezTo>
                    <a:pt x="553" y="2136"/>
                    <a:pt x="467" y="2143"/>
                    <a:pt x="382" y="2143"/>
                  </a:cubicBezTo>
                  <a:cubicBezTo>
                    <a:pt x="195" y="2143"/>
                    <a:pt x="14" y="2110"/>
                    <a:pt x="1" y="2110"/>
                  </a:cubicBezTo>
                  <a:cubicBezTo>
                    <a:pt x="33" y="2122"/>
                    <a:pt x="65" y="2129"/>
                    <a:pt x="97" y="2142"/>
                  </a:cubicBezTo>
                  <a:cubicBezTo>
                    <a:pt x="222" y="2175"/>
                    <a:pt x="344" y="2192"/>
                    <a:pt x="453" y="2192"/>
                  </a:cubicBezTo>
                  <a:cubicBezTo>
                    <a:pt x="700" y="2192"/>
                    <a:pt x="888" y="2111"/>
                    <a:pt x="928" y="1968"/>
                  </a:cubicBezTo>
                  <a:cubicBezTo>
                    <a:pt x="973" y="1800"/>
                    <a:pt x="800" y="1601"/>
                    <a:pt x="516" y="1472"/>
                  </a:cubicBezTo>
                  <a:lnTo>
                    <a:pt x="877" y="177"/>
                  </a:lnTo>
                  <a:cubicBezTo>
                    <a:pt x="877" y="177"/>
                    <a:pt x="805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56;p51">
              <a:extLst>
                <a:ext uri="{FF2B5EF4-FFF2-40B4-BE49-F238E27FC236}">
                  <a16:creationId xmlns:a16="http://schemas.microsoft.com/office/drawing/2014/main" id="{90790F0F-34D7-B090-9BF3-3D34D7107F45}"/>
                </a:ext>
              </a:extLst>
            </p:cNvPr>
            <p:cNvSpPr/>
            <p:nvPr/>
          </p:nvSpPr>
          <p:spPr>
            <a:xfrm>
              <a:off x="4345575" y="4484700"/>
              <a:ext cx="15975" cy="14525"/>
            </a:xfrm>
            <a:custGeom>
              <a:avLst/>
              <a:gdLst/>
              <a:ahLst/>
              <a:cxnLst/>
              <a:rect l="l" t="t" r="r" b="b"/>
              <a:pathLst>
                <a:path w="639" h="581" extrusionOk="0">
                  <a:moveTo>
                    <a:pt x="511" y="1"/>
                  </a:moveTo>
                  <a:cubicBezTo>
                    <a:pt x="262" y="1"/>
                    <a:pt x="72" y="83"/>
                    <a:pt x="33" y="227"/>
                  </a:cubicBezTo>
                  <a:cubicBezTo>
                    <a:pt x="1" y="342"/>
                    <a:pt x="72" y="471"/>
                    <a:pt x="213" y="581"/>
                  </a:cubicBezTo>
                  <a:cubicBezTo>
                    <a:pt x="143" y="503"/>
                    <a:pt x="104" y="407"/>
                    <a:pt x="97" y="304"/>
                  </a:cubicBezTo>
                  <a:cubicBezTo>
                    <a:pt x="78" y="33"/>
                    <a:pt x="593" y="8"/>
                    <a:pt x="639" y="8"/>
                  </a:cubicBezTo>
                  <a:cubicBezTo>
                    <a:pt x="595" y="3"/>
                    <a:pt x="55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57;p51">
              <a:extLst>
                <a:ext uri="{FF2B5EF4-FFF2-40B4-BE49-F238E27FC236}">
                  <a16:creationId xmlns:a16="http://schemas.microsoft.com/office/drawing/2014/main" id="{DE2C17EE-6D01-8960-1734-73A65974C2FE}"/>
                </a:ext>
              </a:extLst>
            </p:cNvPr>
            <p:cNvSpPr/>
            <p:nvPr/>
          </p:nvSpPr>
          <p:spPr>
            <a:xfrm>
              <a:off x="4315950" y="4342225"/>
              <a:ext cx="67825" cy="49275"/>
            </a:xfrm>
            <a:custGeom>
              <a:avLst/>
              <a:gdLst/>
              <a:ahLst/>
              <a:cxnLst/>
              <a:rect l="l" t="t" r="r" b="b"/>
              <a:pathLst>
                <a:path w="2713" h="1971" extrusionOk="0">
                  <a:moveTo>
                    <a:pt x="637" y="1"/>
                  </a:moveTo>
                  <a:cubicBezTo>
                    <a:pt x="582" y="1"/>
                    <a:pt x="519" y="23"/>
                    <a:pt x="458" y="64"/>
                  </a:cubicBezTo>
                  <a:cubicBezTo>
                    <a:pt x="432" y="83"/>
                    <a:pt x="413" y="96"/>
                    <a:pt x="394" y="115"/>
                  </a:cubicBezTo>
                  <a:cubicBezTo>
                    <a:pt x="348" y="154"/>
                    <a:pt x="303" y="199"/>
                    <a:pt x="271" y="251"/>
                  </a:cubicBezTo>
                  <a:cubicBezTo>
                    <a:pt x="265" y="264"/>
                    <a:pt x="1" y="734"/>
                    <a:pt x="226" y="811"/>
                  </a:cubicBezTo>
                  <a:cubicBezTo>
                    <a:pt x="241" y="817"/>
                    <a:pt x="257" y="819"/>
                    <a:pt x="273" y="819"/>
                  </a:cubicBezTo>
                  <a:cubicBezTo>
                    <a:pt x="419" y="819"/>
                    <a:pt x="587" y="605"/>
                    <a:pt x="587" y="605"/>
                  </a:cubicBezTo>
                  <a:lnTo>
                    <a:pt x="1418" y="1159"/>
                  </a:lnTo>
                  <a:lnTo>
                    <a:pt x="1431" y="1165"/>
                  </a:lnTo>
                  <a:lnTo>
                    <a:pt x="1353" y="1204"/>
                  </a:lnTo>
                  <a:lnTo>
                    <a:pt x="2551" y="1971"/>
                  </a:lnTo>
                  <a:lnTo>
                    <a:pt x="2712" y="1719"/>
                  </a:lnTo>
                  <a:lnTo>
                    <a:pt x="741" y="457"/>
                  </a:lnTo>
                  <a:cubicBezTo>
                    <a:pt x="825" y="264"/>
                    <a:pt x="825" y="83"/>
                    <a:pt x="722" y="25"/>
                  </a:cubicBezTo>
                  <a:cubicBezTo>
                    <a:pt x="698" y="9"/>
                    <a:pt x="669" y="1"/>
                    <a:pt x="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58;p51">
              <a:extLst>
                <a:ext uri="{FF2B5EF4-FFF2-40B4-BE49-F238E27FC236}">
                  <a16:creationId xmlns:a16="http://schemas.microsoft.com/office/drawing/2014/main" id="{A9F3F341-7E22-0F8B-785A-4F8B4D24E974}"/>
                </a:ext>
              </a:extLst>
            </p:cNvPr>
            <p:cNvSpPr/>
            <p:nvPr/>
          </p:nvSpPr>
          <p:spPr>
            <a:xfrm>
              <a:off x="4322075" y="4351700"/>
              <a:ext cx="3400" cy="4050"/>
            </a:xfrm>
            <a:custGeom>
              <a:avLst/>
              <a:gdLst/>
              <a:ahLst/>
              <a:cxnLst/>
              <a:rect l="l" t="t" r="r" b="b"/>
              <a:pathLst>
                <a:path w="136" h="162" extrusionOk="0">
                  <a:moveTo>
                    <a:pt x="71" y="1"/>
                  </a:moveTo>
                  <a:cubicBezTo>
                    <a:pt x="26" y="7"/>
                    <a:pt x="0" y="46"/>
                    <a:pt x="0" y="84"/>
                  </a:cubicBezTo>
                  <a:cubicBezTo>
                    <a:pt x="0" y="123"/>
                    <a:pt x="26" y="162"/>
                    <a:pt x="65" y="162"/>
                  </a:cubicBezTo>
                  <a:cubicBezTo>
                    <a:pt x="110" y="162"/>
                    <a:pt x="136" y="123"/>
                    <a:pt x="136" y="84"/>
                  </a:cubicBezTo>
                  <a:cubicBezTo>
                    <a:pt x="136" y="46"/>
                    <a:pt x="110" y="7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59;p51">
              <a:extLst>
                <a:ext uri="{FF2B5EF4-FFF2-40B4-BE49-F238E27FC236}">
                  <a16:creationId xmlns:a16="http://schemas.microsoft.com/office/drawing/2014/main" id="{591F682A-2EE3-9655-74AA-50C2803CA913}"/>
                </a:ext>
              </a:extLst>
            </p:cNvPr>
            <p:cNvSpPr/>
            <p:nvPr/>
          </p:nvSpPr>
          <p:spPr>
            <a:xfrm>
              <a:off x="4317400" y="4348475"/>
              <a:ext cx="37550" cy="23875"/>
            </a:xfrm>
            <a:custGeom>
              <a:avLst/>
              <a:gdLst/>
              <a:ahLst/>
              <a:cxnLst/>
              <a:rect l="l" t="t" r="r" b="b"/>
              <a:pathLst>
                <a:path w="1502" h="955" extrusionOk="0">
                  <a:moveTo>
                    <a:pt x="220" y="1"/>
                  </a:moveTo>
                  <a:lnTo>
                    <a:pt x="220" y="1"/>
                  </a:lnTo>
                  <a:cubicBezTo>
                    <a:pt x="207" y="20"/>
                    <a:pt x="194" y="39"/>
                    <a:pt x="181" y="59"/>
                  </a:cubicBezTo>
                  <a:cubicBezTo>
                    <a:pt x="26" y="297"/>
                    <a:pt x="1" y="555"/>
                    <a:pt x="129" y="632"/>
                  </a:cubicBezTo>
                  <a:cubicBezTo>
                    <a:pt x="151" y="646"/>
                    <a:pt x="176" y="652"/>
                    <a:pt x="204" y="652"/>
                  </a:cubicBezTo>
                  <a:cubicBezTo>
                    <a:pt x="297" y="652"/>
                    <a:pt x="420" y="583"/>
                    <a:pt x="529" y="464"/>
                  </a:cubicBezTo>
                  <a:lnTo>
                    <a:pt x="1295" y="954"/>
                  </a:lnTo>
                  <a:cubicBezTo>
                    <a:pt x="1424" y="948"/>
                    <a:pt x="1501" y="812"/>
                    <a:pt x="1456" y="696"/>
                  </a:cubicBezTo>
                  <a:lnTo>
                    <a:pt x="1456" y="696"/>
                  </a:lnTo>
                  <a:cubicBezTo>
                    <a:pt x="1456" y="696"/>
                    <a:pt x="1401" y="829"/>
                    <a:pt x="1296" y="829"/>
                  </a:cubicBezTo>
                  <a:cubicBezTo>
                    <a:pt x="1273" y="829"/>
                    <a:pt x="1247" y="822"/>
                    <a:pt x="1218" y="806"/>
                  </a:cubicBezTo>
                  <a:lnTo>
                    <a:pt x="1186" y="787"/>
                  </a:lnTo>
                  <a:lnTo>
                    <a:pt x="542" y="355"/>
                  </a:lnTo>
                  <a:cubicBezTo>
                    <a:pt x="542" y="355"/>
                    <a:pt x="364" y="569"/>
                    <a:pt x="218" y="569"/>
                  </a:cubicBezTo>
                  <a:cubicBezTo>
                    <a:pt x="212" y="569"/>
                    <a:pt x="206" y="568"/>
                    <a:pt x="200" y="568"/>
                  </a:cubicBezTo>
                  <a:cubicBezTo>
                    <a:pt x="233" y="561"/>
                    <a:pt x="265" y="542"/>
                    <a:pt x="290" y="522"/>
                  </a:cubicBezTo>
                  <a:cubicBezTo>
                    <a:pt x="376" y="457"/>
                    <a:pt x="265" y="325"/>
                    <a:pt x="179" y="325"/>
                  </a:cubicBezTo>
                  <a:cubicBezTo>
                    <a:pt x="155" y="325"/>
                    <a:pt x="132" y="336"/>
                    <a:pt x="117" y="361"/>
                  </a:cubicBezTo>
                  <a:cubicBezTo>
                    <a:pt x="104" y="374"/>
                    <a:pt x="97" y="387"/>
                    <a:pt x="91" y="407"/>
                  </a:cubicBezTo>
                  <a:cubicBezTo>
                    <a:pt x="91" y="245"/>
                    <a:pt x="213" y="14"/>
                    <a:pt x="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60;p51">
              <a:extLst>
                <a:ext uri="{FF2B5EF4-FFF2-40B4-BE49-F238E27FC236}">
                  <a16:creationId xmlns:a16="http://schemas.microsoft.com/office/drawing/2014/main" id="{88626013-288E-AE55-4808-7CAB0ED85D26}"/>
                </a:ext>
              </a:extLst>
            </p:cNvPr>
            <p:cNvSpPr/>
            <p:nvPr/>
          </p:nvSpPr>
          <p:spPr>
            <a:xfrm>
              <a:off x="4327550" y="4342125"/>
              <a:ext cx="9525" cy="11525"/>
            </a:xfrm>
            <a:custGeom>
              <a:avLst/>
              <a:gdLst/>
              <a:ahLst/>
              <a:cxnLst/>
              <a:rect l="l" t="t" r="r" b="b"/>
              <a:pathLst>
                <a:path w="381" h="461" extrusionOk="0">
                  <a:moveTo>
                    <a:pt x="186" y="0"/>
                  </a:moveTo>
                  <a:cubicBezTo>
                    <a:pt x="130" y="0"/>
                    <a:pt x="64" y="26"/>
                    <a:pt x="0" y="68"/>
                  </a:cubicBezTo>
                  <a:cubicBezTo>
                    <a:pt x="41" y="48"/>
                    <a:pt x="83" y="38"/>
                    <a:pt x="127" y="38"/>
                  </a:cubicBezTo>
                  <a:cubicBezTo>
                    <a:pt x="153" y="38"/>
                    <a:pt x="180" y="41"/>
                    <a:pt x="207" y="49"/>
                  </a:cubicBezTo>
                  <a:cubicBezTo>
                    <a:pt x="380" y="94"/>
                    <a:pt x="290" y="429"/>
                    <a:pt x="284" y="461"/>
                  </a:cubicBezTo>
                  <a:cubicBezTo>
                    <a:pt x="368" y="268"/>
                    <a:pt x="368" y="87"/>
                    <a:pt x="265" y="23"/>
                  </a:cubicBezTo>
                  <a:cubicBezTo>
                    <a:pt x="242" y="7"/>
                    <a:pt x="215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61;p51">
              <a:extLst>
                <a:ext uri="{FF2B5EF4-FFF2-40B4-BE49-F238E27FC236}">
                  <a16:creationId xmlns:a16="http://schemas.microsoft.com/office/drawing/2014/main" id="{C2E8987E-B947-CBBF-A3CE-5BA83F6F8AC0}"/>
                </a:ext>
              </a:extLst>
            </p:cNvPr>
            <p:cNvSpPr/>
            <p:nvPr/>
          </p:nvSpPr>
          <p:spPr>
            <a:xfrm>
              <a:off x="4324650" y="4350500"/>
              <a:ext cx="138350" cy="121425"/>
            </a:xfrm>
            <a:custGeom>
              <a:avLst/>
              <a:gdLst/>
              <a:ahLst/>
              <a:cxnLst/>
              <a:rect l="l" t="t" r="r" b="b"/>
              <a:pathLst>
                <a:path w="5534" h="4857" extrusionOk="0">
                  <a:moveTo>
                    <a:pt x="2761" y="0"/>
                  </a:moveTo>
                  <a:cubicBezTo>
                    <a:pt x="2309" y="0"/>
                    <a:pt x="1852" y="126"/>
                    <a:pt x="1443" y="390"/>
                  </a:cubicBezTo>
                  <a:cubicBezTo>
                    <a:pt x="316" y="1124"/>
                    <a:pt x="0" y="2625"/>
                    <a:pt x="728" y="3752"/>
                  </a:cubicBezTo>
                  <a:cubicBezTo>
                    <a:pt x="1192" y="4467"/>
                    <a:pt x="1974" y="4857"/>
                    <a:pt x="2769" y="4857"/>
                  </a:cubicBezTo>
                  <a:cubicBezTo>
                    <a:pt x="3221" y="4857"/>
                    <a:pt x="3678" y="4731"/>
                    <a:pt x="4084" y="4467"/>
                  </a:cubicBezTo>
                  <a:cubicBezTo>
                    <a:pt x="5212" y="3733"/>
                    <a:pt x="5534" y="2232"/>
                    <a:pt x="4799" y="1105"/>
                  </a:cubicBezTo>
                  <a:cubicBezTo>
                    <a:pt x="4335" y="390"/>
                    <a:pt x="3557" y="0"/>
                    <a:pt x="2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662;p51">
              <a:extLst>
                <a:ext uri="{FF2B5EF4-FFF2-40B4-BE49-F238E27FC236}">
                  <a16:creationId xmlns:a16="http://schemas.microsoft.com/office/drawing/2014/main" id="{2A349F42-CBAB-F4FA-AD78-0E00FEF9C483}"/>
                </a:ext>
              </a:extLst>
            </p:cNvPr>
            <p:cNvSpPr/>
            <p:nvPr/>
          </p:nvSpPr>
          <p:spPr>
            <a:xfrm>
              <a:off x="4335450" y="4374250"/>
              <a:ext cx="129475" cy="97300"/>
            </a:xfrm>
            <a:custGeom>
              <a:avLst/>
              <a:gdLst/>
              <a:ahLst/>
              <a:cxnLst/>
              <a:rect l="l" t="t" r="r" b="b"/>
              <a:pathLst>
                <a:path w="5179" h="3892" extrusionOk="0">
                  <a:moveTo>
                    <a:pt x="4264" y="0"/>
                  </a:moveTo>
                  <a:lnTo>
                    <a:pt x="4264" y="0"/>
                  </a:lnTo>
                  <a:cubicBezTo>
                    <a:pt x="4548" y="960"/>
                    <a:pt x="4213" y="1991"/>
                    <a:pt x="3420" y="2603"/>
                  </a:cubicBezTo>
                  <a:cubicBezTo>
                    <a:pt x="3433" y="2480"/>
                    <a:pt x="3375" y="2358"/>
                    <a:pt x="3279" y="2281"/>
                  </a:cubicBezTo>
                  <a:cubicBezTo>
                    <a:pt x="3223" y="2241"/>
                    <a:pt x="3157" y="2223"/>
                    <a:pt x="3088" y="2223"/>
                  </a:cubicBezTo>
                  <a:cubicBezTo>
                    <a:pt x="2943" y="2223"/>
                    <a:pt x="2785" y="2306"/>
                    <a:pt x="2680" y="2454"/>
                  </a:cubicBezTo>
                  <a:cubicBezTo>
                    <a:pt x="2551" y="2641"/>
                    <a:pt x="2538" y="2867"/>
                    <a:pt x="2641" y="3008"/>
                  </a:cubicBezTo>
                  <a:cubicBezTo>
                    <a:pt x="2467" y="3060"/>
                    <a:pt x="2280" y="3092"/>
                    <a:pt x="2093" y="3105"/>
                  </a:cubicBezTo>
                  <a:cubicBezTo>
                    <a:pt x="2100" y="3099"/>
                    <a:pt x="2100" y="3092"/>
                    <a:pt x="2100" y="3086"/>
                  </a:cubicBezTo>
                  <a:cubicBezTo>
                    <a:pt x="2150" y="2979"/>
                    <a:pt x="2027" y="2906"/>
                    <a:pt x="1919" y="2906"/>
                  </a:cubicBezTo>
                  <a:cubicBezTo>
                    <a:pt x="1845" y="2906"/>
                    <a:pt x="1778" y="2940"/>
                    <a:pt x="1778" y="3021"/>
                  </a:cubicBezTo>
                  <a:cubicBezTo>
                    <a:pt x="1771" y="3047"/>
                    <a:pt x="1771" y="3079"/>
                    <a:pt x="1778" y="3105"/>
                  </a:cubicBezTo>
                  <a:cubicBezTo>
                    <a:pt x="1662" y="3099"/>
                    <a:pt x="1546" y="3086"/>
                    <a:pt x="1436" y="3060"/>
                  </a:cubicBezTo>
                  <a:cubicBezTo>
                    <a:pt x="863" y="2938"/>
                    <a:pt x="354" y="2616"/>
                    <a:pt x="6" y="2152"/>
                  </a:cubicBezTo>
                  <a:lnTo>
                    <a:pt x="0" y="2152"/>
                  </a:lnTo>
                  <a:cubicBezTo>
                    <a:pt x="315" y="3224"/>
                    <a:pt x="1296" y="3891"/>
                    <a:pt x="2333" y="3891"/>
                  </a:cubicBezTo>
                  <a:cubicBezTo>
                    <a:pt x="2698" y="3891"/>
                    <a:pt x="3069" y="3809"/>
                    <a:pt x="3420" y="3633"/>
                  </a:cubicBezTo>
                  <a:cubicBezTo>
                    <a:pt x="4773" y="2950"/>
                    <a:pt x="5179" y="1211"/>
                    <a:pt x="4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63;p51">
              <a:extLst>
                <a:ext uri="{FF2B5EF4-FFF2-40B4-BE49-F238E27FC236}">
                  <a16:creationId xmlns:a16="http://schemas.microsoft.com/office/drawing/2014/main" id="{F93B9E83-BCD7-FA21-E4F7-428853DF4688}"/>
                </a:ext>
              </a:extLst>
            </p:cNvPr>
            <p:cNvSpPr/>
            <p:nvPr/>
          </p:nvSpPr>
          <p:spPr>
            <a:xfrm>
              <a:off x="4359925" y="4366275"/>
              <a:ext cx="41875" cy="40150"/>
            </a:xfrm>
            <a:custGeom>
              <a:avLst/>
              <a:gdLst/>
              <a:ahLst/>
              <a:cxnLst/>
              <a:rect l="l" t="t" r="r" b="b"/>
              <a:pathLst>
                <a:path w="1675" h="1606" extrusionOk="0">
                  <a:moveTo>
                    <a:pt x="955" y="1"/>
                  </a:moveTo>
                  <a:cubicBezTo>
                    <a:pt x="688" y="1"/>
                    <a:pt x="405" y="168"/>
                    <a:pt x="238" y="455"/>
                  </a:cubicBezTo>
                  <a:cubicBezTo>
                    <a:pt x="0" y="848"/>
                    <a:pt x="84" y="1331"/>
                    <a:pt x="419" y="1524"/>
                  </a:cubicBezTo>
                  <a:cubicBezTo>
                    <a:pt x="513" y="1579"/>
                    <a:pt x="617" y="1605"/>
                    <a:pt x="724" y="1605"/>
                  </a:cubicBezTo>
                  <a:cubicBezTo>
                    <a:pt x="991" y="1605"/>
                    <a:pt x="1273" y="1442"/>
                    <a:pt x="1443" y="1157"/>
                  </a:cubicBezTo>
                  <a:cubicBezTo>
                    <a:pt x="1675" y="757"/>
                    <a:pt x="1591" y="274"/>
                    <a:pt x="1256" y="81"/>
                  </a:cubicBezTo>
                  <a:cubicBezTo>
                    <a:pt x="1164" y="26"/>
                    <a:pt x="1061" y="1"/>
                    <a:pt x="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64;p51">
              <a:extLst>
                <a:ext uri="{FF2B5EF4-FFF2-40B4-BE49-F238E27FC236}">
                  <a16:creationId xmlns:a16="http://schemas.microsoft.com/office/drawing/2014/main" id="{22D4B972-33E5-D229-8107-B52398EB3E03}"/>
                </a:ext>
              </a:extLst>
            </p:cNvPr>
            <p:cNvSpPr/>
            <p:nvPr/>
          </p:nvSpPr>
          <p:spPr>
            <a:xfrm>
              <a:off x="4404200" y="4401200"/>
              <a:ext cx="14525" cy="15550"/>
            </a:xfrm>
            <a:custGeom>
              <a:avLst/>
              <a:gdLst/>
              <a:ahLst/>
              <a:cxnLst/>
              <a:rect l="l" t="t" r="r" b="b"/>
              <a:pathLst>
                <a:path w="581" h="622" extrusionOk="0">
                  <a:moveTo>
                    <a:pt x="313" y="1"/>
                  </a:moveTo>
                  <a:cubicBezTo>
                    <a:pt x="186" y="1"/>
                    <a:pt x="68" y="105"/>
                    <a:pt x="33" y="256"/>
                  </a:cubicBezTo>
                  <a:cubicBezTo>
                    <a:pt x="0" y="423"/>
                    <a:pt x="78" y="591"/>
                    <a:pt x="226" y="616"/>
                  </a:cubicBezTo>
                  <a:cubicBezTo>
                    <a:pt x="243" y="620"/>
                    <a:pt x="259" y="622"/>
                    <a:pt x="276" y="622"/>
                  </a:cubicBezTo>
                  <a:cubicBezTo>
                    <a:pt x="399" y="622"/>
                    <a:pt x="514" y="519"/>
                    <a:pt x="548" y="365"/>
                  </a:cubicBezTo>
                  <a:cubicBezTo>
                    <a:pt x="580" y="198"/>
                    <a:pt x="496" y="37"/>
                    <a:pt x="355" y="4"/>
                  </a:cubicBezTo>
                  <a:cubicBezTo>
                    <a:pt x="341" y="2"/>
                    <a:pt x="327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65;p51">
              <a:extLst>
                <a:ext uri="{FF2B5EF4-FFF2-40B4-BE49-F238E27FC236}">
                  <a16:creationId xmlns:a16="http://schemas.microsoft.com/office/drawing/2014/main" id="{E1D13AB2-7417-972A-2D18-DF0956721C8A}"/>
                </a:ext>
              </a:extLst>
            </p:cNvPr>
            <p:cNvSpPr/>
            <p:nvPr/>
          </p:nvSpPr>
          <p:spPr>
            <a:xfrm>
              <a:off x="4417400" y="4387600"/>
              <a:ext cx="23050" cy="17775"/>
            </a:xfrm>
            <a:custGeom>
              <a:avLst/>
              <a:gdLst/>
              <a:ahLst/>
              <a:cxnLst/>
              <a:rect l="l" t="t" r="r" b="b"/>
              <a:pathLst>
                <a:path w="922" h="711" extrusionOk="0">
                  <a:moveTo>
                    <a:pt x="303" y="0"/>
                  </a:moveTo>
                  <a:cubicBezTo>
                    <a:pt x="80" y="0"/>
                    <a:pt x="0" y="313"/>
                    <a:pt x="213" y="413"/>
                  </a:cubicBezTo>
                  <a:cubicBezTo>
                    <a:pt x="226" y="418"/>
                    <a:pt x="239" y="420"/>
                    <a:pt x="252" y="420"/>
                  </a:cubicBezTo>
                  <a:cubicBezTo>
                    <a:pt x="274" y="420"/>
                    <a:pt x="296" y="415"/>
                    <a:pt x="316" y="407"/>
                  </a:cubicBezTo>
                  <a:lnTo>
                    <a:pt x="316" y="407"/>
                  </a:lnTo>
                  <a:cubicBezTo>
                    <a:pt x="297" y="510"/>
                    <a:pt x="342" y="619"/>
                    <a:pt x="432" y="677"/>
                  </a:cubicBezTo>
                  <a:cubicBezTo>
                    <a:pt x="469" y="700"/>
                    <a:pt x="511" y="710"/>
                    <a:pt x="553" y="710"/>
                  </a:cubicBezTo>
                  <a:cubicBezTo>
                    <a:pt x="657" y="710"/>
                    <a:pt x="767" y="646"/>
                    <a:pt x="832" y="536"/>
                  </a:cubicBezTo>
                  <a:cubicBezTo>
                    <a:pt x="922" y="381"/>
                    <a:pt x="896" y="188"/>
                    <a:pt x="761" y="117"/>
                  </a:cubicBezTo>
                  <a:cubicBezTo>
                    <a:pt x="721" y="94"/>
                    <a:pt x="677" y="84"/>
                    <a:pt x="633" y="84"/>
                  </a:cubicBezTo>
                  <a:cubicBezTo>
                    <a:pt x="565" y="84"/>
                    <a:pt x="496" y="111"/>
                    <a:pt x="445" y="162"/>
                  </a:cubicBezTo>
                  <a:cubicBezTo>
                    <a:pt x="439" y="85"/>
                    <a:pt x="394" y="27"/>
                    <a:pt x="323" y="1"/>
                  </a:cubicBezTo>
                  <a:cubicBezTo>
                    <a:pt x="316" y="0"/>
                    <a:pt x="309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66;p51">
              <a:extLst>
                <a:ext uri="{FF2B5EF4-FFF2-40B4-BE49-F238E27FC236}">
                  <a16:creationId xmlns:a16="http://schemas.microsoft.com/office/drawing/2014/main" id="{0333C13D-1C29-91B8-6C59-DFB108782A20}"/>
                </a:ext>
              </a:extLst>
            </p:cNvPr>
            <p:cNvSpPr/>
            <p:nvPr/>
          </p:nvSpPr>
          <p:spPr>
            <a:xfrm>
              <a:off x="4353000" y="4420800"/>
              <a:ext cx="22875" cy="17550"/>
            </a:xfrm>
            <a:custGeom>
              <a:avLst/>
              <a:gdLst/>
              <a:ahLst/>
              <a:cxnLst/>
              <a:rect l="l" t="t" r="r" b="b"/>
              <a:pathLst>
                <a:path w="915" h="702" extrusionOk="0">
                  <a:moveTo>
                    <a:pt x="511" y="1"/>
                  </a:moveTo>
                  <a:cubicBezTo>
                    <a:pt x="460" y="1"/>
                    <a:pt x="407" y="9"/>
                    <a:pt x="354" y="26"/>
                  </a:cubicBezTo>
                  <a:cubicBezTo>
                    <a:pt x="135" y="96"/>
                    <a:pt x="0" y="303"/>
                    <a:pt x="65" y="483"/>
                  </a:cubicBezTo>
                  <a:cubicBezTo>
                    <a:pt x="109" y="620"/>
                    <a:pt x="249" y="701"/>
                    <a:pt x="411" y="701"/>
                  </a:cubicBezTo>
                  <a:cubicBezTo>
                    <a:pt x="462" y="701"/>
                    <a:pt x="514" y="693"/>
                    <a:pt x="567" y="676"/>
                  </a:cubicBezTo>
                  <a:cubicBezTo>
                    <a:pt x="786" y="605"/>
                    <a:pt x="915" y="406"/>
                    <a:pt x="857" y="219"/>
                  </a:cubicBezTo>
                  <a:cubicBezTo>
                    <a:pt x="813" y="82"/>
                    <a:pt x="67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0560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65"/>
          <p:cNvSpPr txBox="1">
            <a:spLocks noGrp="1"/>
          </p:cNvSpPr>
          <p:nvPr>
            <p:ph type="title"/>
          </p:nvPr>
        </p:nvSpPr>
        <p:spPr>
          <a:xfrm>
            <a:off x="0" y="-40294"/>
            <a:ext cx="7702062" cy="10110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i="1" dirty="0">
                <a:solidFill>
                  <a:schemeClr val="accent3"/>
                </a:solidFill>
                <a:latin typeface="Arial Rounded MT Bold" panose="020F0704030504030204" pitchFamily="34" charset="0"/>
              </a:rPr>
              <a:t>-- Q15. Find Country Having Lowest Number Of The Death Case…</a:t>
            </a:r>
            <a:br>
              <a:rPr lang="en-US" dirty="0"/>
            </a:br>
            <a:endParaRPr dirty="0"/>
          </a:p>
        </p:txBody>
      </p:sp>
      <p:sp>
        <p:nvSpPr>
          <p:cNvPr id="109" name="Google Shape;1063;p59"/>
          <p:cNvSpPr txBox="1">
            <a:spLocks/>
          </p:cNvSpPr>
          <p:nvPr/>
        </p:nvSpPr>
        <p:spPr>
          <a:xfrm>
            <a:off x="5706854" y="1407763"/>
            <a:ext cx="3031065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3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C5F5"/>
              </a:buClr>
              <a:buSzPts val="2400"/>
              <a:buFont typeface="Pathway Gothic One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F2C5F5"/>
                </a:solidFill>
                <a:effectLst/>
                <a:uLnTx/>
                <a:uFillTx/>
                <a:latin typeface="Pathway Gothic One"/>
                <a:sym typeface="Pathway Gothic One"/>
              </a:rPr>
              <a:t> Result Grid</a:t>
            </a:r>
          </a:p>
        </p:txBody>
      </p:sp>
      <p:cxnSp>
        <p:nvCxnSpPr>
          <p:cNvPr id="110" name="Straight Arrow Connector 109"/>
          <p:cNvCxnSpPr/>
          <p:nvPr/>
        </p:nvCxnSpPr>
        <p:spPr>
          <a:xfrm flipH="1">
            <a:off x="7385538" y="1956638"/>
            <a:ext cx="9873" cy="8803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0" t="33595" r="55000" b="44439"/>
          <a:stretch/>
        </p:blipFill>
        <p:spPr>
          <a:xfrm>
            <a:off x="192728" y="1210830"/>
            <a:ext cx="3835322" cy="23719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0" t="57960" r="67800" b="22475"/>
          <a:stretch/>
        </p:blipFill>
        <p:spPr>
          <a:xfrm>
            <a:off x="4730489" y="2909081"/>
            <a:ext cx="4220783" cy="216232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F98902-FCE3-4180-8E92-5C393C2A9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2194" y="3687492"/>
            <a:ext cx="1621677" cy="138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1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87" y="-46200"/>
            <a:ext cx="8203500" cy="1036237"/>
          </a:xfrm>
        </p:spPr>
        <p:txBody>
          <a:bodyPr/>
          <a:lstStyle/>
          <a:p>
            <a:r>
              <a:rPr lang="en-US" b="1" i="1" dirty="0">
                <a:latin typeface="Californian FB" panose="0207040306080B030204" pitchFamily="18" charset="0"/>
              </a:rPr>
              <a:t>-- </a:t>
            </a:r>
            <a:r>
              <a:rPr lang="en-US" sz="2800" b="1" i="1" dirty="0">
                <a:latin typeface="Californian FB" panose="0207040306080B030204" pitchFamily="18" charset="0"/>
              </a:rPr>
              <a:t>Q16. Find top 5 countries having highest recovered case….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0" t="29857" r="36000" b="47020"/>
          <a:stretch/>
        </p:blipFill>
        <p:spPr>
          <a:xfrm>
            <a:off x="146304" y="1250638"/>
            <a:ext cx="5029200" cy="24826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0" t="58671" r="65000" b="21408"/>
          <a:stretch/>
        </p:blipFill>
        <p:spPr>
          <a:xfrm>
            <a:off x="5504688" y="2407455"/>
            <a:ext cx="3493008" cy="2651761"/>
          </a:xfrm>
          <a:prstGeom prst="rect">
            <a:avLst/>
          </a:prstGeom>
        </p:spPr>
      </p:pic>
      <p:sp>
        <p:nvSpPr>
          <p:cNvPr id="5" name="Google Shape;1063;p59"/>
          <p:cNvSpPr txBox="1">
            <a:spLocks/>
          </p:cNvSpPr>
          <p:nvPr/>
        </p:nvSpPr>
        <p:spPr>
          <a:xfrm>
            <a:off x="5798294" y="872788"/>
            <a:ext cx="3031065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3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C5F5"/>
              </a:buClr>
              <a:buSzPts val="2400"/>
              <a:buFont typeface="Pathway Gothic One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F2C5F5"/>
                </a:solidFill>
                <a:effectLst/>
                <a:uLnTx/>
                <a:uFillTx/>
                <a:latin typeface="Pathway Gothic One"/>
                <a:sym typeface="Pathway Gothic One"/>
              </a:rPr>
              <a:t> Result Grid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7476978" y="1421663"/>
            <a:ext cx="9873" cy="8803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7" name="Google Shape;628;p51">
            <a:extLst>
              <a:ext uri="{FF2B5EF4-FFF2-40B4-BE49-F238E27FC236}">
                <a16:creationId xmlns:a16="http://schemas.microsoft.com/office/drawing/2014/main" id="{1A530DAA-239F-0517-19FF-BCD0608B13DF}"/>
              </a:ext>
            </a:extLst>
          </p:cNvPr>
          <p:cNvGrpSpPr/>
          <p:nvPr/>
        </p:nvGrpSpPr>
        <p:grpSpPr>
          <a:xfrm>
            <a:off x="282658" y="3758501"/>
            <a:ext cx="1662847" cy="1384999"/>
            <a:chOff x="4304200" y="4312250"/>
            <a:chExt cx="191325" cy="193700"/>
          </a:xfrm>
        </p:grpSpPr>
        <p:sp>
          <p:nvSpPr>
            <p:cNvPr id="8" name="Google Shape;629;p51">
              <a:extLst>
                <a:ext uri="{FF2B5EF4-FFF2-40B4-BE49-F238E27FC236}">
                  <a16:creationId xmlns:a16="http://schemas.microsoft.com/office/drawing/2014/main" id="{5F960CDA-AF54-21EE-2BFC-7D5174BA0DDB}"/>
                </a:ext>
              </a:extLst>
            </p:cNvPr>
            <p:cNvSpPr/>
            <p:nvPr/>
          </p:nvSpPr>
          <p:spPr>
            <a:xfrm>
              <a:off x="4390025" y="4365900"/>
              <a:ext cx="105500" cy="55400"/>
            </a:xfrm>
            <a:custGeom>
              <a:avLst/>
              <a:gdLst/>
              <a:ahLst/>
              <a:cxnLst/>
              <a:rect l="l" t="t" r="r" b="b"/>
              <a:pathLst>
                <a:path w="4220" h="2216" extrusionOk="0">
                  <a:moveTo>
                    <a:pt x="3481" y="1"/>
                  </a:moveTo>
                  <a:cubicBezTo>
                    <a:pt x="3456" y="1"/>
                    <a:pt x="3432" y="4"/>
                    <a:pt x="3408" y="12"/>
                  </a:cubicBezTo>
                  <a:cubicBezTo>
                    <a:pt x="3247" y="70"/>
                    <a:pt x="3183" y="328"/>
                    <a:pt x="3241" y="631"/>
                  </a:cubicBezTo>
                  <a:lnTo>
                    <a:pt x="1" y="1803"/>
                  </a:lnTo>
                  <a:lnTo>
                    <a:pt x="155" y="2215"/>
                  </a:lnTo>
                  <a:lnTo>
                    <a:pt x="2126" y="1507"/>
                  </a:lnTo>
                  <a:lnTo>
                    <a:pt x="2023" y="1429"/>
                  </a:lnTo>
                  <a:lnTo>
                    <a:pt x="2043" y="1416"/>
                  </a:lnTo>
                  <a:lnTo>
                    <a:pt x="3415" y="901"/>
                  </a:lnTo>
                  <a:cubicBezTo>
                    <a:pt x="3415" y="901"/>
                    <a:pt x="3621" y="1314"/>
                    <a:pt x="3846" y="1314"/>
                  </a:cubicBezTo>
                  <a:cubicBezTo>
                    <a:pt x="3852" y="1314"/>
                    <a:pt x="3859" y="1314"/>
                    <a:pt x="3865" y="1313"/>
                  </a:cubicBezTo>
                  <a:cubicBezTo>
                    <a:pt x="4220" y="1275"/>
                    <a:pt x="3994" y="515"/>
                    <a:pt x="3994" y="489"/>
                  </a:cubicBezTo>
                  <a:cubicBezTo>
                    <a:pt x="3956" y="405"/>
                    <a:pt x="3911" y="328"/>
                    <a:pt x="3859" y="257"/>
                  </a:cubicBezTo>
                  <a:cubicBezTo>
                    <a:pt x="3833" y="225"/>
                    <a:pt x="3807" y="193"/>
                    <a:pt x="3782" y="167"/>
                  </a:cubicBezTo>
                  <a:cubicBezTo>
                    <a:pt x="3684" y="59"/>
                    <a:pt x="3579" y="1"/>
                    <a:pt x="3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30;p51">
              <a:extLst>
                <a:ext uri="{FF2B5EF4-FFF2-40B4-BE49-F238E27FC236}">
                  <a16:creationId xmlns:a16="http://schemas.microsoft.com/office/drawing/2014/main" id="{279EDCC0-0D77-62B5-DF08-EB552EAAEAE9}"/>
                </a:ext>
              </a:extLst>
            </p:cNvPr>
            <p:cNvSpPr/>
            <p:nvPr/>
          </p:nvSpPr>
          <p:spPr>
            <a:xfrm>
              <a:off x="4483525" y="4382550"/>
              <a:ext cx="5875" cy="5025"/>
            </a:xfrm>
            <a:custGeom>
              <a:avLst/>
              <a:gdLst/>
              <a:ahLst/>
              <a:cxnLst/>
              <a:rect l="l" t="t" r="r" b="b"/>
              <a:pathLst>
                <a:path w="235" h="201" extrusionOk="0">
                  <a:moveTo>
                    <a:pt x="123" y="1"/>
                  </a:moveTo>
                  <a:cubicBezTo>
                    <a:pt x="55" y="1"/>
                    <a:pt x="0" y="81"/>
                    <a:pt x="35" y="151"/>
                  </a:cubicBezTo>
                  <a:cubicBezTo>
                    <a:pt x="56" y="185"/>
                    <a:pt x="91" y="201"/>
                    <a:pt x="126" y="201"/>
                  </a:cubicBezTo>
                  <a:cubicBezTo>
                    <a:pt x="166" y="201"/>
                    <a:pt x="205" y="180"/>
                    <a:pt x="222" y="139"/>
                  </a:cubicBezTo>
                  <a:cubicBezTo>
                    <a:pt x="235" y="81"/>
                    <a:pt x="203" y="23"/>
                    <a:pt x="145" y="3"/>
                  </a:cubicBezTo>
                  <a:cubicBezTo>
                    <a:pt x="138" y="1"/>
                    <a:pt x="130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31;p51">
              <a:extLst>
                <a:ext uri="{FF2B5EF4-FFF2-40B4-BE49-F238E27FC236}">
                  <a16:creationId xmlns:a16="http://schemas.microsoft.com/office/drawing/2014/main" id="{0C0CC46F-8F2A-2554-408F-6338CDC88758}"/>
                </a:ext>
              </a:extLst>
            </p:cNvPr>
            <p:cNvSpPr/>
            <p:nvPr/>
          </p:nvSpPr>
          <p:spPr>
            <a:xfrm>
              <a:off x="4435600" y="4378100"/>
              <a:ext cx="58800" cy="25475"/>
            </a:xfrm>
            <a:custGeom>
              <a:avLst/>
              <a:gdLst/>
              <a:ahLst/>
              <a:cxnLst/>
              <a:rect l="l" t="t" r="r" b="b"/>
              <a:pathLst>
                <a:path w="2352" h="1019" extrusionOk="0">
                  <a:moveTo>
                    <a:pt x="2171" y="1"/>
                  </a:moveTo>
                  <a:cubicBezTo>
                    <a:pt x="2171" y="20"/>
                    <a:pt x="2274" y="387"/>
                    <a:pt x="2223" y="626"/>
                  </a:cubicBezTo>
                  <a:cubicBezTo>
                    <a:pt x="2216" y="600"/>
                    <a:pt x="2210" y="581"/>
                    <a:pt x="2197" y="561"/>
                  </a:cubicBezTo>
                  <a:cubicBezTo>
                    <a:pt x="2178" y="505"/>
                    <a:pt x="2135" y="483"/>
                    <a:pt x="2086" y="483"/>
                  </a:cubicBezTo>
                  <a:cubicBezTo>
                    <a:pt x="1965" y="483"/>
                    <a:pt x="1809" y="619"/>
                    <a:pt x="1901" y="729"/>
                  </a:cubicBezTo>
                  <a:cubicBezTo>
                    <a:pt x="1927" y="774"/>
                    <a:pt x="1965" y="806"/>
                    <a:pt x="2010" y="825"/>
                  </a:cubicBezTo>
                  <a:cubicBezTo>
                    <a:pt x="1785" y="806"/>
                    <a:pt x="1592" y="413"/>
                    <a:pt x="1592" y="413"/>
                  </a:cubicBezTo>
                  <a:lnTo>
                    <a:pt x="522" y="813"/>
                  </a:lnTo>
                  <a:lnTo>
                    <a:pt x="464" y="838"/>
                  </a:lnTo>
                  <a:cubicBezTo>
                    <a:pt x="439" y="845"/>
                    <a:pt x="416" y="849"/>
                    <a:pt x="394" y="849"/>
                  </a:cubicBezTo>
                  <a:cubicBezTo>
                    <a:pt x="203" y="849"/>
                    <a:pt x="162" y="594"/>
                    <a:pt x="162" y="594"/>
                  </a:cubicBezTo>
                  <a:lnTo>
                    <a:pt x="162" y="594"/>
                  </a:lnTo>
                  <a:cubicBezTo>
                    <a:pt x="1" y="916"/>
                    <a:pt x="303" y="1019"/>
                    <a:pt x="303" y="1019"/>
                  </a:cubicBezTo>
                  <a:lnTo>
                    <a:pt x="1572" y="568"/>
                  </a:lnTo>
                  <a:cubicBezTo>
                    <a:pt x="1700" y="800"/>
                    <a:pt x="1874" y="947"/>
                    <a:pt x="2027" y="947"/>
                  </a:cubicBezTo>
                  <a:cubicBezTo>
                    <a:pt x="2052" y="947"/>
                    <a:pt x="2077" y="943"/>
                    <a:pt x="2100" y="935"/>
                  </a:cubicBezTo>
                  <a:cubicBezTo>
                    <a:pt x="2300" y="864"/>
                    <a:pt x="2352" y="490"/>
                    <a:pt x="2210" y="98"/>
                  </a:cubicBezTo>
                  <a:cubicBezTo>
                    <a:pt x="2197" y="65"/>
                    <a:pt x="2184" y="33"/>
                    <a:pt x="21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32;p51">
              <a:extLst>
                <a:ext uri="{FF2B5EF4-FFF2-40B4-BE49-F238E27FC236}">
                  <a16:creationId xmlns:a16="http://schemas.microsoft.com/office/drawing/2014/main" id="{D08A0E0B-5FC1-7E92-DEA6-ECB6D5E01B92}"/>
                </a:ext>
              </a:extLst>
            </p:cNvPr>
            <p:cNvSpPr/>
            <p:nvPr/>
          </p:nvSpPr>
          <p:spPr>
            <a:xfrm>
              <a:off x="4469575" y="4365750"/>
              <a:ext cx="15000" cy="15925"/>
            </a:xfrm>
            <a:custGeom>
              <a:avLst/>
              <a:gdLst/>
              <a:ahLst/>
              <a:cxnLst/>
              <a:rect l="l" t="t" r="r" b="b"/>
              <a:pathLst>
                <a:path w="600" h="637" extrusionOk="0">
                  <a:moveTo>
                    <a:pt x="303" y="0"/>
                  </a:moveTo>
                  <a:cubicBezTo>
                    <a:pt x="278" y="0"/>
                    <a:pt x="255" y="4"/>
                    <a:pt x="233" y="12"/>
                  </a:cubicBezTo>
                  <a:cubicBezTo>
                    <a:pt x="72" y="76"/>
                    <a:pt x="1" y="334"/>
                    <a:pt x="59" y="637"/>
                  </a:cubicBezTo>
                  <a:cubicBezTo>
                    <a:pt x="59" y="592"/>
                    <a:pt x="39" y="76"/>
                    <a:pt x="310" y="70"/>
                  </a:cubicBezTo>
                  <a:cubicBezTo>
                    <a:pt x="318" y="69"/>
                    <a:pt x="326" y="69"/>
                    <a:pt x="333" y="69"/>
                  </a:cubicBezTo>
                  <a:cubicBezTo>
                    <a:pt x="433" y="69"/>
                    <a:pt x="522" y="107"/>
                    <a:pt x="600" y="166"/>
                  </a:cubicBezTo>
                  <a:cubicBezTo>
                    <a:pt x="502" y="59"/>
                    <a:pt x="397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33;p51">
              <a:extLst>
                <a:ext uri="{FF2B5EF4-FFF2-40B4-BE49-F238E27FC236}">
                  <a16:creationId xmlns:a16="http://schemas.microsoft.com/office/drawing/2014/main" id="{B82E8C83-6490-3BD4-1504-FAB0F370B01F}"/>
                </a:ext>
              </a:extLst>
            </p:cNvPr>
            <p:cNvSpPr/>
            <p:nvPr/>
          </p:nvSpPr>
          <p:spPr>
            <a:xfrm>
              <a:off x="4386000" y="4312400"/>
              <a:ext cx="36425" cy="105025"/>
            </a:xfrm>
            <a:custGeom>
              <a:avLst/>
              <a:gdLst/>
              <a:ahLst/>
              <a:cxnLst/>
              <a:rect l="l" t="t" r="r" b="b"/>
              <a:pathLst>
                <a:path w="1457" h="4201" extrusionOk="0">
                  <a:moveTo>
                    <a:pt x="645" y="1"/>
                  </a:moveTo>
                  <a:cubicBezTo>
                    <a:pt x="555" y="7"/>
                    <a:pt x="464" y="27"/>
                    <a:pt x="381" y="52"/>
                  </a:cubicBezTo>
                  <a:cubicBezTo>
                    <a:pt x="342" y="65"/>
                    <a:pt x="303" y="78"/>
                    <a:pt x="271" y="97"/>
                  </a:cubicBezTo>
                  <a:cubicBezTo>
                    <a:pt x="110" y="168"/>
                    <a:pt x="1" y="278"/>
                    <a:pt x="7" y="400"/>
                  </a:cubicBezTo>
                  <a:cubicBezTo>
                    <a:pt x="7" y="574"/>
                    <a:pt x="233" y="716"/>
                    <a:pt x="535" y="761"/>
                  </a:cubicBezTo>
                  <a:lnTo>
                    <a:pt x="600" y="4201"/>
                  </a:lnTo>
                  <a:lnTo>
                    <a:pt x="1051" y="4188"/>
                  </a:lnTo>
                  <a:lnTo>
                    <a:pt x="1012" y="2094"/>
                  </a:lnTo>
                  <a:lnTo>
                    <a:pt x="902" y="2172"/>
                  </a:lnTo>
                  <a:lnTo>
                    <a:pt x="896" y="2146"/>
                  </a:lnTo>
                  <a:lnTo>
                    <a:pt x="851" y="677"/>
                  </a:lnTo>
                  <a:cubicBezTo>
                    <a:pt x="851" y="677"/>
                    <a:pt x="1334" y="619"/>
                    <a:pt x="1386" y="387"/>
                  </a:cubicBezTo>
                  <a:cubicBezTo>
                    <a:pt x="1456" y="40"/>
                    <a:pt x="671" y="7"/>
                    <a:pt x="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4;p51">
              <a:extLst>
                <a:ext uri="{FF2B5EF4-FFF2-40B4-BE49-F238E27FC236}">
                  <a16:creationId xmlns:a16="http://schemas.microsoft.com/office/drawing/2014/main" id="{4908EB74-F84F-B553-00F2-A23B41F073B5}"/>
                </a:ext>
              </a:extLst>
            </p:cNvPr>
            <p:cNvSpPr/>
            <p:nvPr/>
          </p:nvSpPr>
          <p:spPr>
            <a:xfrm>
              <a:off x="4404700" y="4315175"/>
              <a:ext cx="6450" cy="5275"/>
            </a:xfrm>
            <a:custGeom>
              <a:avLst/>
              <a:gdLst/>
              <a:ahLst/>
              <a:cxnLst/>
              <a:rect l="l" t="t" r="r" b="b"/>
              <a:pathLst>
                <a:path w="258" h="211" extrusionOk="0">
                  <a:moveTo>
                    <a:pt x="125" y="1"/>
                  </a:moveTo>
                  <a:cubicBezTo>
                    <a:pt x="90" y="1"/>
                    <a:pt x="56" y="16"/>
                    <a:pt x="32" y="44"/>
                  </a:cubicBezTo>
                  <a:cubicBezTo>
                    <a:pt x="0" y="135"/>
                    <a:pt x="71" y="210"/>
                    <a:pt x="147" y="210"/>
                  </a:cubicBezTo>
                  <a:cubicBezTo>
                    <a:pt x="179" y="210"/>
                    <a:pt x="212" y="197"/>
                    <a:pt x="238" y="167"/>
                  </a:cubicBezTo>
                  <a:cubicBezTo>
                    <a:pt x="257" y="109"/>
                    <a:pt x="238" y="44"/>
                    <a:pt x="187" y="19"/>
                  </a:cubicBezTo>
                  <a:cubicBezTo>
                    <a:pt x="167" y="7"/>
                    <a:pt x="146" y="1"/>
                    <a:pt x="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35;p51">
              <a:extLst>
                <a:ext uri="{FF2B5EF4-FFF2-40B4-BE49-F238E27FC236}">
                  <a16:creationId xmlns:a16="http://schemas.microsoft.com/office/drawing/2014/main" id="{123522F1-63DC-71C6-3A41-069759FD7C1C}"/>
                </a:ext>
              </a:extLst>
            </p:cNvPr>
            <p:cNvSpPr/>
            <p:nvPr/>
          </p:nvSpPr>
          <p:spPr>
            <a:xfrm>
              <a:off x="4400025" y="4312250"/>
              <a:ext cx="23675" cy="55300"/>
            </a:xfrm>
            <a:custGeom>
              <a:avLst/>
              <a:gdLst/>
              <a:ahLst/>
              <a:cxnLst/>
              <a:rect l="l" t="t" r="r" b="b"/>
              <a:pathLst>
                <a:path w="947" h="2212" extrusionOk="0">
                  <a:moveTo>
                    <a:pt x="210" y="0"/>
                  </a:moveTo>
                  <a:cubicBezTo>
                    <a:pt x="202" y="0"/>
                    <a:pt x="195" y="0"/>
                    <a:pt x="187" y="0"/>
                  </a:cubicBezTo>
                  <a:cubicBezTo>
                    <a:pt x="148" y="0"/>
                    <a:pt x="116" y="7"/>
                    <a:pt x="84" y="7"/>
                  </a:cubicBezTo>
                  <a:cubicBezTo>
                    <a:pt x="103" y="13"/>
                    <a:pt x="483" y="33"/>
                    <a:pt x="689" y="155"/>
                  </a:cubicBezTo>
                  <a:lnTo>
                    <a:pt x="618" y="155"/>
                  </a:lnTo>
                  <a:cubicBezTo>
                    <a:pt x="435" y="161"/>
                    <a:pt x="485" y="498"/>
                    <a:pt x="644" y="498"/>
                  </a:cubicBezTo>
                  <a:cubicBezTo>
                    <a:pt x="659" y="498"/>
                    <a:pt x="674" y="496"/>
                    <a:pt x="689" y="490"/>
                  </a:cubicBezTo>
                  <a:cubicBezTo>
                    <a:pt x="734" y="484"/>
                    <a:pt x="779" y="458"/>
                    <a:pt x="812" y="419"/>
                  </a:cubicBezTo>
                  <a:lnTo>
                    <a:pt x="812" y="419"/>
                  </a:lnTo>
                  <a:cubicBezTo>
                    <a:pt x="721" y="625"/>
                    <a:pt x="290" y="683"/>
                    <a:pt x="290" y="683"/>
                  </a:cubicBezTo>
                  <a:lnTo>
                    <a:pt x="322" y="1823"/>
                  </a:lnTo>
                  <a:lnTo>
                    <a:pt x="322" y="1888"/>
                  </a:lnTo>
                  <a:cubicBezTo>
                    <a:pt x="317" y="2078"/>
                    <a:pt x="153" y="2104"/>
                    <a:pt x="61" y="2104"/>
                  </a:cubicBezTo>
                  <a:cubicBezTo>
                    <a:pt x="25" y="2104"/>
                    <a:pt x="0" y="2100"/>
                    <a:pt x="0" y="2100"/>
                  </a:cubicBezTo>
                  <a:lnTo>
                    <a:pt x="0" y="2100"/>
                  </a:lnTo>
                  <a:cubicBezTo>
                    <a:pt x="84" y="2184"/>
                    <a:pt x="162" y="2212"/>
                    <a:pt x="229" y="2212"/>
                  </a:cubicBezTo>
                  <a:cubicBezTo>
                    <a:pt x="362" y="2212"/>
                    <a:pt x="451" y="2100"/>
                    <a:pt x="451" y="2100"/>
                  </a:cubicBezTo>
                  <a:lnTo>
                    <a:pt x="425" y="754"/>
                  </a:lnTo>
                  <a:cubicBezTo>
                    <a:pt x="728" y="696"/>
                    <a:pt x="947" y="548"/>
                    <a:pt x="947" y="374"/>
                  </a:cubicBezTo>
                  <a:cubicBezTo>
                    <a:pt x="941" y="165"/>
                    <a:pt x="618" y="0"/>
                    <a:pt x="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36;p51">
              <a:extLst>
                <a:ext uri="{FF2B5EF4-FFF2-40B4-BE49-F238E27FC236}">
                  <a16:creationId xmlns:a16="http://schemas.microsoft.com/office/drawing/2014/main" id="{8753AAEA-9F83-B117-342F-C36DB4811F1F}"/>
                </a:ext>
              </a:extLst>
            </p:cNvPr>
            <p:cNvSpPr/>
            <p:nvPr/>
          </p:nvSpPr>
          <p:spPr>
            <a:xfrm>
              <a:off x="4386000" y="4314825"/>
              <a:ext cx="13400" cy="16450"/>
            </a:xfrm>
            <a:custGeom>
              <a:avLst/>
              <a:gdLst/>
              <a:ahLst/>
              <a:cxnLst/>
              <a:rect l="l" t="t" r="r" b="b"/>
              <a:pathLst>
                <a:path w="536" h="658" extrusionOk="0">
                  <a:moveTo>
                    <a:pt x="265" y="0"/>
                  </a:moveTo>
                  <a:lnTo>
                    <a:pt x="265" y="0"/>
                  </a:lnTo>
                  <a:cubicBezTo>
                    <a:pt x="104" y="71"/>
                    <a:pt x="1" y="181"/>
                    <a:pt x="1" y="297"/>
                  </a:cubicBezTo>
                  <a:cubicBezTo>
                    <a:pt x="7" y="471"/>
                    <a:pt x="233" y="612"/>
                    <a:pt x="535" y="657"/>
                  </a:cubicBezTo>
                  <a:cubicBezTo>
                    <a:pt x="497" y="645"/>
                    <a:pt x="1" y="496"/>
                    <a:pt x="84" y="239"/>
                  </a:cubicBezTo>
                  <a:cubicBezTo>
                    <a:pt x="117" y="142"/>
                    <a:pt x="181" y="52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37;p51">
              <a:extLst>
                <a:ext uri="{FF2B5EF4-FFF2-40B4-BE49-F238E27FC236}">
                  <a16:creationId xmlns:a16="http://schemas.microsoft.com/office/drawing/2014/main" id="{926AB247-26F4-06C9-1C9E-C514A8E1F09B}"/>
                </a:ext>
              </a:extLst>
            </p:cNvPr>
            <p:cNvSpPr/>
            <p:nvPr/>
          </p:nvSpPr>
          <p:spPr>
            <a:xfrm>
              <a:off x="4393100" y="4421750"/>
              <a:ext cx="67800" cy="71625"/>
            </a:xfrm>
            <a:custGeom>
              <a:avLst/>
              <a:gdLst/>
              <a:ahLst/>
              <a:cxnLst/>
              <a:rect l="l" t="t" r="r" b="b"/>
              <a:pathLst>
                <a:path w="2712" h="2865" extrusionOk="0">
                  <a:moveTo>
                    <a:pt x="277" y="1"/>
                  </a:moveTo>
                  <a:lnTo>
                    <a:pt x="0" y="239"/>
                  </a:lnTo>
                  <a:lnTo>
                    <a:pt x="1127" y="1521"/>
                  </a:lnTo>
                  <a:lnTo>
                    <a:pt x="1159" y="1418"/>
                  </a:lnTo>
                  <a:lnTo>
                    <a:pt x="1172" y="1430"/>
                  </a:lnTo>
                  <a:lnTo>
                    <a:pt x="1978" y="2313"/>
                  </a:lnTo>
                  <a:cubicBezTo>
                    <a:pt x="1978" y="2313"/>
                    <a:pt x="1707" y="2609"/>
                    <a:pt x="1797" y="2777"/>
                  </a:cubicBezTo>
                  <a:cubicBezTo>
                    <a:pt x="1830" y="2840"/>
                    <a:pt x="1886" y="2864"/>
                    <a:pt x="1952" y="2864"/>
                  </a:cubicBezTo>
                  <a:cubicBezTo>
                    <a:pt x="2153" y="2864"/>
                    <a:pt x="2446" y="2638"/>
                    <a:pt x="2461" y="2629"/>
                  </a:cubicBezTo>
                  <a:cubicBezTo>
                    <a:pt x="2512" y="2577"/>
                    <a:pt x="2557" y="2519"/>
                    <a:pt x="2596" y="2461"/>
                  </a:cubicBezTo>
                  <a:cubicBezTo>
                    <a:pt x="2615" y="2429"/>
                    <a:pt x="2628" y="2403"/>
                    <a:pt x="2641" y="2371"/>
                  </a:cubicBezTo>
                  <a:cubicBezTo>
                    <a:pt x="2705" y="2242"/>
                    <a:pt x="2712" y="2120"/>
                    <a:pt x="2647" y="2049"/>
                  </a:cubicBezTo>
                  <a:cubicBezTo>
                    <a:pt x="2608" y="2006"/>
                    <a:pt x="2548" y="1986"/>
                    <a:pt x="2477" y="1986"/>
                  </a:cubicBezTo>
                  <a:cubicBezTo>
                    <a:pt x="2375" y="1986"/>
                    <a:pt x="2250" y="2027"/>
                    <a:pt x="2126" y="2107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38;p51">
              <a:extLst>
                <a:ext uri="{FF2B5EF4-FFF2-40B4-BE49-F238E27FC236}">
                  <a16:creationId xmlns:a16="http://schemas.microsoft.com/office/drawing/2014/main" id="{884CAF5F-A6FE-0D7D-9B5C-DFAED2D45BAC}"/>
                </a:ext>
              </a:extLst>
            </p:cNvPr>
            <p:cNvSpPr/>
            <p:nvPr/>
          </p:nvSpPr>
          <p:spPr>
            <a:xfrm>
              <a:off x="4445750" y="4485125"/>
              <a:ext cx="4700" cy="4125"/>
            </a:xfrm>
            <a:custGeom>
              <a:avLst/>
              <a:gdLst/>
              <a:ahLst/>
              <a:cxnLst/>
              <a:rect l="l" t="t" r="r" b="b"/>
              <a:pathLst>
                <a:path w="188" h="165" extrusionOk="0">
                  <a:moveTo>
                    <a:pt x="108" y="0"/>
                  </a:moveTo>
                  <a:cubicBezTo>
                    <a:pt x="86" y="0"/>
                    <a:pt x="63" y="9"/>
                    <a:pt x="45" y="29"/>
                  </a:cubicBezTo>
                  <a:cubicBezTo>
                    <a:pt x="0" y="81"/>
                    <a:pt x="39" y="158"/>
                    <a:pt x="103" y="164"/>
                  </a:cubicBezTo>
                  <a:cubicBezTo>
                    <a:pt x="155" y="158"/>
                    <a:pt x="187" y="113"/>
                    <a:pt x="187" y="68"/>
                  </a:cubicBezTo>
                  <a:cubicBezTo>
                    <a:pt x="179" y="24"/>
                    <a:pt x="144" y="0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39;p51">
              <a:extLst>
                <a:ext uri="{FF2B5EF4-FFF2-40B4-BE49-F238E27FC236}">
                  <a16:creationId xmlns:a16="http://schemas.microsoft.com/office/drawing/2014/main" id="{B0F1788E-52FE-721F-F742-26CBFF680BD0}"/>
                </a:ext>
              </a:extLst>
            </p:cNvPr>
            <p:cNvSpPr/>
            <p:nvPr/>
          </p:nvSpPr>
          <p:spPr>
            <a:xfrm>
              <a:off x="4420975" y="4453900"/>
              <a:ext cx="33650" cy="40800"/>
            </a:xfrm>
            <a:custGeom>
              <a:avLst/>
              <a:gdLst/>
              <a:ahLst/>
              <a:cxnLst/>
              <a:rect l="l" t="t" r="r" b="b"/>
              <a:pathLst>
                <a:path w="1346" h="1632" extrusionOk="0">
                  <a:moveTo>
                    <a:pt x="242" y="0"/>
                  </a:moveTo>
                  <a:cubicBezTo>
                    <a:pt x="1" y="0"/>
                    <a:pt x="12" y="235"/>
                    <a:pt x="12" y="235"/>
                  </a:cubicBezTo>
                  <a:lnTo>
                    <a:pt x="740" y="1059"/>
                  </a:lnTo>
                  <a:cubicBezTo>
                    <a:pt x="579" y="1252"/>
                    <a:pt x="521" y="1459"/>
                    <a:pt x="618" y="1568"/>
                  </a:cubicBezTo>
                  <a:cubicBezTo>
                    <a:pt x="657" y="1611"/>
                    <a:pt x="716" y="1632"/>
                    <a:pt x="787" y="1632"/>
                  </a:cubicBezTo>
                  <a:cubicBezTo>
                    <a:pt x="927" y="1632"/>
                    <a:pt x="1114" y="1550"/>
                    <a:pt x="1281" y="1401"/>
                  </a:cubicBezTo>
                  <a:cubicBezTo>
                    <a:pt x="1307" y="1381"/>
                    <a:pt x="1326" y="1362"/>
                    <a:pt x="1346" y="1343"/>
                  </a:cubicBezTo>
                  <a:lnTo>
                    <a:pt x="1346" y="1343"/>
                  </a:lnTo>
                  <a:cubicBezTo>
                    <a:pt x="1333" y="1349"/>
                    <a:pt x="1082" y="1536"/>
                    <a:pt x="888" y="1568"/>
                  </a:cubicBezTo>
                  <a:cubicBezTo>
                    <a:pt x="901" y="1562"/>
                    <a:pt x="920" y="1549"/>
                    <a:pt x="933" y="1529"/>
                  </a:cubicBezTo>
                  <a:cubicBezTo>
                    <a:pt x="1026" y="1446"/>
                    <a:pt x="896" y="1307"/>
                    <a:pt x="795" y="1307"/>
                  </a:cubicBezTo>
                  <a:cubicBezTo>
                    <a:pt x="762" y="1307"/>
                    <a:pt x="733" y="1321"/>
                    <a:pt x="714" y="1355"/>
                  </a:cubicBezTo>
                  <a:cubicBezTo>
                    <a:pt x="689" y="1388"/>
                    <a:pt x="676" y="1426"/>
                    <a:pt x="676" y="1465"/>
                  </a:cubicBezTo>
                  <a:cubicBezTo>
                    <a:pt x="618" y="1291"/>
                    <a:pt x="863" y="1027"/>
                    <a:pt x="863" y="1027"/>
                  </a:cubicBezTo>
                  <a:lnTo>
                    <a:pt x="238" y="338"/>
                  </a:lnTo>
                  <a:lnTo>
                    <a:pt x="206" y="299"/>
                  </a:lnTo>
                  <a:cubicBezTo>
                    <a:pt x="70" y="132"/>
                    <a:pt x="289" y="3"/>
                    <a:pt x="289" y="3"/>
                  </a:cubicBezTo>
                  <a:cubicBezTo>
                    <a:pt x="273" y="1"/>
                    <a:pt x="257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40;p51">
              <a:extLst>
                <a:ext uri="{FF2B5EF4-FFF2-40B4-BE49-F238E27FC236}">
                  <a16:creationId xmlns:a16="http://schemas.microsoft.com/office/drawing/2014/main" id="{3E2A253B-4280-FEEE-2328-2B7E80274861}"/>
                </a:ext>
              </a:extLst>
            </p:cNvPr>
            <p:cNvSpPr/>
            <p:nvPr/>
          </p:nvSpPr>
          <p:spPr>
            <a:xfrm>
              <a:off x="4446400" y="4471225"/>
              <a:ext cx="14500" cy="9650"/>
            </a:xfrm>
            <a:custGeom>
              <a:avLst/>
              <a:gdLst/>
              <a:ahLst/>
              <a:cxnLst/>
              <a:rect l="l" t="t" r="r" b="b"/>
              <a:pathLst>
                <a:path w="580" h="386" extrusionOk="0">
                  <a:moveTo>
                    <a:pt x="350" y="0"/>
                  </a:moveTo>
                  <a:cubicBezTo>
                    <a:pt x="250" y="0"/>
                    <a:pt x="125" y="42"/>
                    <a:pt x="0" y="121"/>
                  </a:cubicBezTo>
                  <a:cubicBezTo>
                    <a:pt x="20" y="113"/>
                    <a:pt x="176" y="45"/>
                    <a:pt x="310" y="45"/>
                  </a:cubicBezTo>
                  <a:cubicBezTo>
                    <a:pt x="391" y="45"/>
                    <a:pt x="465" y="70"/>
                    <a:pt x="496" y="147"/>
                  </a:cubicBezTo>
                  <a:cubicBezTo>
                    <a:pt x="535" y="224"/>
                    <a:pt x="535" y="308"/>
                    <a:pt x="515" y="385"/>
                  </a:cubicBezTo>
                  <a:cubicBezTo>
                    <a:pt x="573" y="257"/>
                    <a:pt x="580" y="134"/>
                    <a:pt x="515" y="63"/>
                  </a:cubicBezTo>
                  <a:cubicBezTo>
                    <a:pt x="478" y="21"/>
                    <a:pt x="420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41;p51">
              <a:extLst>
                <a:ext uri="{FF2B5EF4-FFF2-40B4-BE49-F238E27FC236}">
                  <a16:creationId xmlns:a16="http://schemas.microsoft.com/office/drawing/2014/main" id="{45625A1A-96CF-81F3-5422-559F8F550C82}"/>
                </a:ext>
              </a:extLst>
            </p:cNvPr>
            <p:cNvSpPr/>
            <p:nvPr/>
          </p:nvSpPr>
          <p:spPr>
            <a:xfrm>
              <a:off x="4420150" y="4423350"/>
              <a:ext cx="53325" cy="21225"/>
            </a:xfrm>
            <a:custGeom>
              <a:avLst/>
              <a:gdLst/>
              <a:ahLst/>
              <a:cxnLst/>
              <a:rect l="l" t="t" r="r" b="b"/>
              <a:pathLst>
                <a:path w="2133" h="849" extrusionOk="0">
                  <a:moveTo>
                    <a:pt x="45" y="1"/>
                  </a:moveTo>
                  <a:lnTo>
                    <a:pt x="0" y="226"/>
                  </a:lnTo>
                  <a:lnTo>
                    <a:pt x="1044" y="452"/>
                  </a:lnTo>
                  <a:lnTo>
                    <a:pt x="1018" y="387"/>
                  </a:lnTo>
                  <a:lnTo>
                    <a:pt x="1031" y="387"/>
                  </a:lnTo>
                  <a:lnTo>
                    <a:pt x="1765" y="536"/>
                  </a:lnTo>
                  <a:cubicBezTo>
                    <a:pt x="1765" y="536"/>
                    <a:pt x="1739" y="787"/>
                    <a:pt x="1849" y="838"/>
                  </a:cubicBezTo>
                  <a:cubicBezTo>
                    <a:pt x="1863" y="845"/>
                    <a:pt x="1878" y="849"/>
                    <a:pt x="1891" y="849"/>
                  </a:cubicBezTo>
                  <a:cubicBezTo>
                    <a:pt x="2029" y="849"/>
                    <a:pt x="2120" y="528"/>
                    <a:pt x="2126" y="516"/>
                  </a:cubicBezTo>
                  <a:cubicBezTo>
                    <a:pt x="2132" y="471"/>
                    <a:pt x="2132" y="426"/>
                    <a:pt x="2132" y="381"/>
                  </a:cubicBezTo>
                  <a:cubicBezTo>
                    <a:pt x="2126" y="362"/>
                    <a:pt x="2126" y="336"/>
                    <a:pt x="2119" y="317"/>
                  </a:cubicBezTo>
                  <a:cubicBezTo>
                    <a:pt x="2106" y="233"/>
                    <a:pt x="2061" y="168"/>
                    <a:pt x="2003" y="156"/>
                  </a:cubicBezTo>
                  <a:cubicBezTo>
                    <a:pt x="1995" y="154"/>
                    <a:pt x="1987" y="153"/>
                    <a:pt x="1979" y="153"/>
                  </a:cubicBezTo>
                  <a:cubicBezTo>
                    <a:pt x="1896" y="153"/>
                    <a:pt x="1811" y="240"/>
                    <a:pt x="1759" y="375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42;p51">
              <a:extLst>
                <a:ext uri="{FF2B5EF4-FFF2-40B4-BE49-F238E27FC236}">
                  <a16:creationId xmlns:a16="http://schemas.microsoft.com/office/drawing/2014/main" id="{F6831576-6D02-933C-E9CB-01F4528F4A9B}"/>
                </a:ext>
              </a:extLst>
            </p:cNvPr>
            <p:cNvSpPr/>
            <p:nvPr/>
          </p:nvSpPr>
          <p:spPr>
            <a:xfrm>
              <a:off x="4467925" y="4437375"/>
              <a:ext cx="3825" cy="2525"/>
            </a:xfrm>
            <a:custGeom>
              <a:avLst/>
              <a:gdLst/>
              <a:ahLst/>
              <a:cxnLst/>
              <a:rect l="l" t="t" r="r" b="b"/>
              <a:pathLst>
                <a:path w="153" h="101" extrusionOk="0">
                  <a:moveTo>
                    <a:pt x="66" y="0"/>
                  </a:moveTo>
                  <a:cubicBezTo>
                    <a:pt x="56" y="0"/>
                    <a:pt x="47" y="4"/>
                    <a:pt x="41" y="13"/>
                  </a:cubicBezTo>
                  <a:cubicBezTo>
                    <a:pt x="1" y="43"/>
                    <a:pt x="46" y="100"/>
                    <a:pt x="84" y="100"/>
                  </a:cubicBezTo>
                  <a:cubicBezTo>
                    <a:pt x="94" y="100"/>
                    <a:pt x="105" y="96"/>
                    <a:pt x="112" y="84"/>
                  </a:cubicBezTo>
                  <a:cubicBezTo>
                    <a:pt x="153" y="58"/>
                    <a:pt x="104" y="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43;p51">
              <a:extLst>
                <a:ext uri="{FF2B5EF4-FFF2-40B4-BE49-F238E27FC236}">
                  <a16:creationId xmlns:a16="http://schemas.microsoft.com/office/drawing/2014/main" id="{84756C6B-D5AE-0F8A-F57E-2E1552DC685B}"/>
                </a:ext>
              </a:extLst>
            </p:cNvPr>
            <p:cNvSpPr/>
            <p:nvPr/>
          </p:nvSpPr>
          <p:spPr>
            <a:xfrm>
              <a:off x="4444625" y="4429150"/>
              <a:ext cx="28675" cy="16850"/>
            </a:xfrm>
            <a:custGeom>
              <a:avLst/>
              <a:gdLst/>
              <a:ahLst/>
              <a:cxnLst/>
              <a:rect l="l" t="t" r="r" b="b"/>
              <a:pathLst>
                <a:path w="1147" h="674" extrusionOk="0">
                  <a:moveTo>
                    <a:pt x="116" y="1"/>
                  </a:moveTo>
                  <a:lnTo>
                    <a:pt x="116" y="1"/>
                  </a:lnTo>
                  <a:cubicBezTo>
                    <a:pt x="26" y="39"/>
                    <a:pt x="0" y="149"/>
                    <a:pt x="65" y="220"/>
                  </a:cubicBezTo>
                  <a:lnTo>
                    <a:pt x="735" y="368"/>
                  </a:lnTo>
                  <a:cubicBezTo>
                    <a:pt x="722" y="529"/>
                    <a:pt x="773" y="651"/>
                    <a:pt x="863" y="671"/>
                  </a:cubicBezTo>
                  <a:cubicBezTo>
                    <a:pt x="871" y="673"/>
                    <a:pt x="879" y="674"/>
                    <a:pt x="887" y="674"/>
                  </a:cubicBezTo>
                  <a:cubicBezTo>
                    <a:pt x="985" y="674"/>
                    <a:pt x="1092" y="533"/>
                    <a:pt x="1134" y="342"/>
                  </a:cubicBezTo>
                  <a:cubicBezTo>
                    <a:pt x="1140" y="323"/>
                    <a:pt x="1147" y="304"/>
                    <a:pt x="1147" y="284"/>
                  </a:cubicBezTo>
                  <a:lnTo>
                    <a:pt x="1147" y="284"/>
                  </a:lnTo>
                  <a:cubicBezTo>
                    <a:pt x="1115" y="387"/>
                    <a:pt x="1063" y="484"/>
                    <a:pt x="999" y="574"/>
                  </a:cubicBezTo>
                  <a:cubicBezTo>
                    <a:pt x="1005" y="561"/>
                    <a:pt x="1005" y="548"/>
                    <a:pt x="1005" y="535"/>
                  </a:cubicBezTo>
                  <a:cubicBezTo>
                    <a:pt x="1018" y="482"/>
                    <a:pt x="968" y="455"/>
                    <a:pt x="918" y="455"/>
                  </a:cubicBezTo>
                  <a:cubicBezTo>
                    <a:pt x="872" y="455"/>
                    <a:pt x="825" y="479"/>
                    <a:pt x="831" y="529"/>
                  </a:cubicBezTo>
                  <a:cubicBezTo>
                    <a:pt x="831" y="555"/>
                    <a:pt x="838" y="581"/>
                    <a:pt x="851" y="600"/>
                  </a:cubicBezTo>
                  <a:cubicBezTo>
                    <a:pt x="760" y="529"/>
                    <a:pt x="786" y="310"/>
                    <a:pt x="786" y="310"/>
                  </a:cubicBezTo>
                  <a:lnTo>
                    <a:pt x="213" y="194"/>
                  </a:lnTo>
                  <a:lnTo>
                    <a:pt x="181" y="188"/>
                  </a:lnTo>
                  <a:cubicBezTo>
                    <a:pt x="52" y="149"/>
                    <a:pt x="116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44;p51">
              <a:extLst>
                <a:ext uri="{FF2B5EF4-FFF2-40B4-BE49-F238E27FC236}">
                  <a16:creationId xmlns:a16="http://schemas.microsoft.com/office/drawing/2014/main" id="{EC1A47A1-33BB-618B-D6AB-76DD227BDD34}"/>
                </a:ext>
              </a:extLst>
            </p:cNvPr>
            <p:cNvSpPr/>
            <p:nvPr/>
          </p:nvSpPr>
          <p:spPr>
            <a:xfrm>
              <a:off x="4464100" y="4427150"/>
              <a:ext cx="9050" cy="5575"/>
            </a:xfrm>
            <a:custGeom>
              <a:avLst/>
              <a:gdLst/>
              <a:ahLst/>
              <a:cxnLst/>
              <a:rect l="l" t="t" r="r" b="b"/>
              <a:pathLst>
                <a:path w="362" h="223" extrusionOk="0">
                  <a:moveTo>
                    <a:pt x="221" y="1"/>
                  </a:moveTo>
                  <a:cubicBezTo>
                    <a:pt x="138" y="1"/>
                    <a:pt x="53" y="88"/>
                    <a:pt x="1" y="223"/>
                  </a:cubicBezTo>
                  <a:cubicBezTo>
                    <a:pt x="12" y="206"/>
                    <a:pt x="116" y="37"/>
                    <a:pt x="220" y="37"/>
                  </a:cubicBezTo>
                  <a:cubicBezTo>
                    <a:pt x="235" y="37"/>
                    <a:pt x="250" y="40"/>
                    <a:pt x="265" y="49"/>
                  </a:cubicBezTo>
                  <a:cubicBezTo>
                    <a:pt x="310" y="74"/>
                    <a:pt x="342" y="119"/>
                    <a:pt x="361" y="171"/>
                  </a:cubicBezTo>
                  <a:cubicBezTo>
                    <a:pt x="342" y="81"/>
                    <a:pt x="303" y="16"/>
                    <a:pt x="245" y="4"/>
                  </a:cubicBezTo>
                  <a:cubicBezTo>
                    <a:pt x="237" y="2"/>
                    <a:pt x="229" y="1"/>
                    <a:pt x="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45;p51">
              <a:extLst>
                <a:ext uri="{FF2B5EF4-FFF2-40B4-BE49-F238E27FC236}">
                  <a16:creationId xmlns:a16="http://schemas.microsoft.com/office/drawing/2014/main" id="{C6C3675A-8791-0DA0-1D46-CA485D9EAF14}"/>
                </a:ext>
              </a:extLst>
            </p:cNvPr>
            <p:cNvSpPr/>
            <p:nvPr/>
          </p:nvSpPr>
          <p:spPr>
            <a:xfrm>
              <a:off x="4410325" y="4348150"/>
              <a:ext cx="48325" cy="41100"/>
            </a:xfrm>
            <a:custGeom>
              <a:avLst/>
              <a:gdLst/>
              <a:ahLst/>
              <a:cxnLst/>
              <a:rect l="l" t="t" r="r" b="b"/>
              <a:pathLst>
                <a:path w="1933" h="1644" extrusionOk="0">
                  <a:moveTo>
                    <a:pt x="1424" y="1"/>
                  </a:moveTo>
                  <a:cubicBezTo>
                    <a:pt x="1390" y="1"/>
                    <a:pt x="1357" y="9"/>
                    <a:pt x="1327" y="27"/>
                  </a:cubicBezTo>
                  <a:cubicBezTo>
                    <a:pt x="1263" y="85"/>
                    <a:pt x="1276" y="220"/>
                    <a:pt x="1353" y="355"/>
                  </a:cubicBezTo>
                  <a:lnTo>
                    <a:pt x="0" y="1469"/>
                  </a:lnTo>
                  <a:lnTo>
                    <a:pt x="148" y="1643"/>
                  </a:lnTo>
                  <a:lnTo>
                    <a:pt x="966" y="967"/>
                  </a:lnTo>
                  <a:lnTo>
                    <a:pt x="902" y="948"/>
                  </a:lnTo>
                  <a:lnTo>
                    <a:pt x="915" y="935"/>
                  </a:lnTo>
                  <a:lnTo>
                    <a:pt x="1482" y="452"/>
                  </a:lnTo>
                  <a:cubicBezTo>
                    <a:pt x="1482" y="452"/>
                    <a:pt x="1619" y="584"/>
                    <a:pt x="1726" y="584"/>
                  </a:cubicBezTo>
                  <a:cubicBezTo>
                    <a:pt x="1742" y="584"/>
                    <a:pt x="1757" y="581"/>
                    <a:pt x="1772" y="574"/>
                  </a:cubicBezTo>
                  <a:cubicBezTo>
                    <a:pt x="1933" y="490"/>
                    <a:pt x="1694" y="168"/>
                    <a:pt x="1688" y="155"/>
                  </a:cubicBezTo>
                  <a:cubicBezTo>
                    <a:pt x="1656" y="123"/>
                    <a:pt x="1623" y="91"/>
                    <a:pt x="1585" y="65"/>
                  </a:cubicBezTo>
                  <a:cubicBezTo>
                    <a:pt x="1566" y="59"/>
                    <a:pt x="1553" y="46"/>
                    <a:pt x="1533" y="33"/>
                  </a:cubicBezTo>
                  <a:cubicBezTo>
                    <a:pt x="1502" y="12"/>
                    <a:pt x="1463" y="1"/>
                    <a:pt x="14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46;p51">
              <a:extLst>
                <a:ext uri="{FF2B5EF4-FFF2-40B4-BE49-F238E27FC236}">
                  <a16:creationId xmlns:a16="http://schemas.microsoft.com/office/drawing/2014/main" id="{1B6FAAB9-27F0-1D5E-DC2D-E3B7D9F15970}"/>
                </a:ext>
              </a:extLst>
            </p:cNvPr>
            <p:cNvSpPr/>
            <p:nvPr/>
          </p:nvSpPr>
          <p:spPr>
            <a:xfrm>
              <a:off x="4450425" y="4354600"/>
              <a:ext cx="3225" cy="3075"/>
            </a:xfrm>
            <a:custGeom>
              <a:avLst/>
              <a:gdLst/>
              <a:ahLst/>
              <a:cxnLst/>
              <a:rect l="l" t="t" r="r" b="b"/>
              <a:pathLst>
                <a:path w="129" h="123" extrusionOk="0">
                  <a:moveTo>
                    <a:pt x="65" y="0"/>
                  </a:moveTo>
                  <a:cubicBezTo>
                    <a:pt x="0" y="20"/>
                    <a:pt x="13" y="116"/>
                    <a:pt x="84" y="123"/>
                  </a:cubicBezTo>
                  <a:cubicBezTo>
                    <a:pt x="110" y="116"/>
                    <a:pt x="129" y="84"/>
                    <a:pt x="123" y="52"/>
                  </a:cubicBezTo>
                  <a:cubicBezTo>
                    <a:pt x="123" y="26"/>
                    <a:pt x="97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47;p51">
              <a:extLst>
                <a:ext uri="{FF2B5EF4-FFF2-40B4-BE49-F238E27FC236}">
                  <a16:creationId xmlns:a16="http://schemas.microsoft.com/office/drawing/2014/main" id="{262A0EE5-90FA-2F08-E6BD-74544AD0499D}"/>
                </a:ext>
              </a:extLst>
            </p:cNvPr>
            <p:cNvSpPr/>
            <p:nvPr/>
          </p:nvSpPr>
          <p:spPr>
            <a:xfrm>
              <a:off x="4430450" y="4352025"/>
              <a:ext cx="27400" cy="20325"/>
            </a:xfrm>
            <a:custGeom>
              <a:avLst/>
              <a:gdLst/>
              <a:ahLst/>
              <a:cxnLst/>
              <a:rect l="l" t="t" r="r" b="b"/>
              <a:pathLst>
                <a:path w="1096" h="813" extrusionOk="0">
                  <a:moveTo>
                    <a:pt x="883" y="0"/>
                  </a:moveTo>
                  <a:cubicBezTo>
                    <a:pt x="947" y="84"/>
                    <a:pt x="992" y="187"/>
                    <a:pt x="1018" y="290"/>
                  </a:cubicBezTo>
                  <a:cubicBezTo>
                    <a:pt x="1012" y="277"/>
                    <a:pt x="1005" y="271"/>
                    <a:pt x="992" y="265"/>
                  </a:cubicBezTo>
                  <a:cubicBezTo>
                    <a:pt x="973" y="245"/>
                    <a:pt x="949" y="236"/>
                    <a:pt x="925" y="236"/>
                  </a:cubicBezTo>
                  <a:cubicBezTo>
                    <a:pt x="901" y="236"/>
                    <a:pt x="876" y="245"/>
                    <a:pt x="857" y="265"/>
                  </a:cubicBezTo>
                  <a:cubicBezTo>
                    <a:pt x="831" y="303"/>
                    <a:pt x="838" y="361"/>
                    <a:pt x="883" y="393"/>
                  </a:cubicBezTo>
                  <a:cubicBezTo>
                    <a:pt x="902" y="413"/>
                    <a:pt x="922" y="419"/>
                    <a:pt x="947" y="426"/>
                  </a:cubicBezTo>
                  <a:cubicBezTo>
                    <a:pt x="937" y="428"/>
                    <a:pt x="927" y="430"/>
                    <a:pt x="916" y="430"/>
                  </a:cubicBezTo>
                  <a:cubicBezTo>
                    <a:pt x="810" y="430"/>
                    <a:pt x="677" y="297"/>
                    <a:pt x="677" y="297"/>
                  </a:cubicBezTo>
                  <a:lnTo>
                    <a:pt x="232" y="670"/>
                  </a:lnTo>
                  <a:lnTo>
                    <a:pt x="207" y="696"/>
                  </a:lnTo>
                  <a:cubicBezTo>
                    <a:pt x="184" y="713"/>
                    <a:pt x="163" y="719"/>
                    <a:pt x="144" y="719"/>
                  </a:cubicBezTo>
                  <a:cubicBezTo>
                    <a:pt x="71" y="719"/>
                    <a:pt x="20" y="632"/>
                    <a:pt x="20" y="632"/>
                  </a:cubicBezTo>
                  <a:lnTo>
                    <a:pt x="20" y="632"/>
                  </a:lnTo>
                  <a:cubicBezTo>
                    <a:pt x="0" y="722"/>
                    <a:pt x="71" y="812"/>
                    <a:pt x="161" y="812"/>
                  </a:cubicBezTo>
                  <a:lnTo>
                    <a:pt x="696" y="374"/>
                  </a:lnTo>
                  <a:cubicBezTo>
                    <a:pt x="775" y="444"/>
                    <a:pt x="861" y="485"/>
                    <a:pt x="929" y="485"/>
                  </a:cubicBezTo>
                  <a:cubicBezTo>
                    <a:pt x="961" y="485"/>
                    <a:pt x="989" y="476"/>
                    <a:pt x="1012" y="458"/>
                  </a:cubicBezTo>
                  <a:cubicBezTo>
                    <a:pt x="1095" y="393"/>
                    <a:pt x="1057" y="200"/>
                    <a:pt x="922" y="39"/>
                  </a:cubicBezTo>
                  <a:cubicBezTo>
                    <a:pt x="909" y="26"/>
                    <a:pt x="896" y="13"/>
                    <a:pt x="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48;p51">
              <a:extLst>
                <a:ext uri="{FF2B5EF4-FFF2-40B4-BE49-F238E27FC236}">
                  <a16:creationId xmlns:a16="http://schemas.microsoft.com/office/drawing/2014/main" id="{6FC98D92-9D57-5533-0F39-E45FA657589D}"/>
                </a:ext>
              </a:extLst>
            </p:cNvPr>
            <p:cNvSpPr/>
            <p:nvPr/>
          </p:nvSpPr>
          <p:spPr>
            <a:xfrm>
              <a:off x="4441550" y="4348150"/>
              <a:ext cx="7125" cy="8900"/>
            </a:xfrm>
            <a:custGeom>
              <a:avLst/>
              <a:gdLst/>
              <a:ahLst/>
              <a:cxnLst/>
              <a:rect l="l" t="t" r="r" b="b"/>
              <a:pathLst>
                <a:path w="285" h="356" extrusionOk="0">
                  <a:moveTo>
                    <a:pt x="172" y="1"/>
                  </a:moveTo>
                  <a:cubicBezTo>
                    <a:pt x="140" y="1"/>
                    <a:pt x="108" y="9"/>
                    <a:pt x="78" y="27"/>
                  </a:cubicBezTo>
                  <a:cubicBezTo>
                    <a:pt x="14" y="85"/>
                    <a:pt x="27" y="213"/>
                    <a:pt x="104" y="355"/>
                  </a:cubicBezTo>
                  <a:cubicBezTo>
                    <a:pt x="97" y="329"/>
                    <a:pt x="1" y="85"/>
                    <a:pt x="130" y="39"/>
                  </a:cubicBezTo>
                  <a:cubicBezTo>
                    <a:pt x="156" y="28"/>
                    <a:pt x="186" y="21"/>
                    <a:pt x="218" y="21"/>
                  </a:cubicBezTo>
                  <a:cubicBezTo>
                    <a:pt x="240" y="21"/>
                    <a:pt x="263" y="25"/>
                    <a:pt x="284" y="33"/>
                  </a:cubicBezTo>
                  <a:cubicBezTo>
                    <a:pt x="249" y="12"/>
                    <a:pt x="211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49;p51">
              <a:extLst>
                <a:ext uri="{FF2B5EF4-FFF2-40B4-BE49-F238E27FC236}">
                  <a16:creationId xmlns:a16="http://schemas.microsoft.com/office/drawing/2014/main" id="{36840B7B-BF0A-DC1A-A657-9F4D1892325A}"/>
                </a:ext>
              </a:extLst>
            </p:cNvPr>
            <p:cNvSpPr/>
            <p:nvPr/>
          </p:nvSpPr>
          <p:spPr>
            <a:xfrm>
              <a:off x="4304200" y="4418375"/>
              <a:ext cx="66850" cy="39700"/>
            </a:xfrm>
            <a:custGeom>
              <a:avLst/>
              <a:gdLst/>
              <a:ahLst/>
              <a:cxnLst/>
              <a:rect l="l" t="t" r="r" b="b"/>
              <a:pathLst>
                <a:path w="2674" h="1588" extrusionOk="0">
                  <a:moveTo>
                    <a:pt x="2558" y="0"/>
                  </a:moveTo>
                  <a:lnTo>
                    <a:pt x="1327" y="548"/>
                  </a:lnTo>
                  <a:lnTo>
                    <a:pt x="1398" y="599"/>
                  </a:lnTo>
                  <a:lnTo>
                    <a:pt x="1385" y="606"/>
                  </a:lnTo>
                  <a:lnTo>
                    <a:pt x="529" y="1005"/>
                  </a:lnTo>
                  <a:cubicBezTo>
                    <a:pt x="529" y="1005"/>
                    <a:pt x="382" y="759"/>
                    <a:pt x="245" y="759"/>
                  </a:cubicBezTo>
                  <a:cubicBezTo>
                    <a:pt x="239" y="759"/>
                    <a:pt x="232" y="759"/>
                    <a:pt x="226" y="760"/>
                  </a:cubicBezTo>
                  <a:cubicBezTo>
                    <a:pt x="0" y="805"/>
                    <a:pt x="181" y="1276"/>
                    <a:pt x="181" y="1295"/>
                  </a:cubicBezTo>
                  <a:cubicBezTo>
                    <a:pt x="207" y="1346"/>
                    <a:pt x="239" y="1392"/>
                    <a:pt x="277" y="1437"/>
                  </a:cubicBezTo>
                  <a:cubicBezTo>
                    <a:pt x="297" y="1456"/>
                    <a:pt x="316" y="1475"/>
                    <a:pt x="335" y="1495"/>
                  </a:cubicBezTo>
                  <a:cubicBezTo>
                    <a:pt x="398" y="1558"/>
                    <a:pt x="465" y="1588"/>
                    <a:pt x="522" y="1588"/>
                  </a:cubicBezTo>
                  <a:cubicBezTo>
                    <a:pt x="540" y="1588"/>
                    <a:pt x="558" y="1585"/>
                    <a:pt x="574" y="1578"/>
                  </a:cubicBezTo>
                  <a:cubicBezTo>
                    <a:pt x="677" y="1533"/>
                    <a:pt x="703" y="1359"/>
                    <a:pt x="657" y="1173"/>
                  </a:cubicBezTo>
                  <a:lnTo>
                    <a:pt x="2674" y="264"/>
                  </a:lnTo>
                  <a:lnTo>
                    <a:pt x="25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50;p51">
              <a:extLst>
                <a:ext uri="{FF2B5EF4-FFF2-40B4-BE49-F238E27FC236}">
                  <a16:creationId xmlns:a16="http://schemas.microsoft.com/office/drawing/2014/main" id="{96A0D17E-4DB7-52F9-F2C6-1F1A1639F2A8}"/>
                </a:ext>
              </a:extLst>
            </p:cNvPr>
            <p:cNvSpPr/>
            <p:nvPr/>
          </p:nvSpPr>
          <p:spPr>
            <a:xfrm>
              <a:off x="4308700" y="4444450"/>
              <a:ext cx="3700" cy="3275"/>
            </a:xfrm>
            <a:custGeom>
              <a:avLst/>
              <a:gdLst/>
              <a:ahLst/>
              <a:cxnLst/>
              <a:rect l="l" t="t" r="r" b="b"/>
              <a:pathLst>
                <a:path w="148" h="131" extrusionOk="0">
                  <a:moveTo>
                    <a:pt x="67" y="0"/>
                  </a:moveTo>
                  <a:cubicBezTo>
                    <a:pt x="40" y="0"/>
                    <a:pt x="14" y="17"/>
                    <a:pt x="7" y="46"/>
                  </a:cubicBezTo>
                  <a:cubicBezTo>
                    <a:pt x="1" y="84"/>
                    <a:pt x="27" y="117"/>
                    <a:pt x="59" y="130"/>
                  </a:cubicBezTo>
                  <a:cubicBezTo>
                    <a:pt x="62" y="130"/>
                    <a:pt x="65" y="130"/>
                    <a:pt x="68" y="130"/>
                  </a:cubicBezTo>
                  <a:cubicBezTo>
                    <a:pt x="120" y="130"/>
                    <a:pt x="148" y="76"/>
                    <a:pt x="123" y="33"/>
                  </a:cubicBezTo>
                  <a:cubicBezTo>
                    <a:pt x="109" y="10"/>
                    <a:pt x="88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51;p51">
              <a:extLst>
                <a:ext uri="{FF2B5EF4-FFF2-40B4-BE49-F238E27FC236}">
                  <a16:creationId xmlns:a16="http://schemas.microsoft.com/office/drawing/2014/main" id="{CE74E96B-2C7B-E86E-6376-974223FA0D99}"/>
                </a:ext>
              </a:extLst>
            </p:cNvPr>
            <p:cNvSpPr/>
            <p:nvPr/>
          </p:nvSpPr>
          <p:spPr>
            <a:xfrm>
              <a:off x="4305175" y="4432050"/>
              <a:ext cx="36575" cy="18875"/>
            </a:xfrm>
            <a:custGeom>
              <a:avLst/>
              <a:gdLst/>
              <a:ahLst/>
              <a:cxnLst/>
              <a:rect l="l" t="t" r="r" b="b"/>
              <a:pathLst>
                <a:path w="1463" h="755" extrusionOk="0">
                  <a:moveTo>
                    <a:pt x="1288" y="1"/>
                  </a:moveTo>
                  <a:lnTo>
                    <a:pt x="503" y="355"/>
                  </a:lnTo>
                  <a:cubicBezTo>
                    <a:pt x="414" y="219"/>
                    <a:pt x="300" y="134"/>
                    <a:pt x="205" y="134"/>
                  </a:cubicBezTo>
                  <a:cubicBezTo>
                    <a:pt x="183" y="134"/>
                    <a:pt x="161" y="139"/>
                    <a:pt x="142" y="149"/>
                  </a:cubicBezTo>
                  <a:cubicBezTo>
                    <a:pt x="19" y="213"/>
                    <a:pt x="0" y="452"/>
                    <a:pt x="110" y="696"/>
                  </a:cubicBezTo>
                  <a:cubicBezTo>
                    <a:pt x="122" y="715"/>
                    <a:pt x="134" y="733"/>
                    <a:pt x="141" y="752"/>
                  </a:cubicBezTo>
                  <a:lnTo>
                    <a:pt x="141" y="752"/>
                  </a:lnTo>
                  <a:cubicBezTo>
                    <a:pt x="96" y="624"/>
                    <a:pt x="77" y="489"/>
                    <a:pt x="77" y="355"/>
                  </a:cubicBezTo>
                  <a:lnTo>
                    <a:pt x="77" y="355"/>
                  </a:lnTo>
                  <a:cubicBezTo>
                    <a:pt x="84" y="368"/>
                    <a:pt x="90" y="381"/>
                    <a:pt x="97" y="394"/>
                  </a:cubicBezTo>
                  <a:cubicBezTo>
                    <a:pt x="110" y="424"/>
                    <a:pt x="135" y="436"/>
                    <a:pt x="163" y="436"/>
                  </a:cubicBezTo>
                  <a:cubicBezTo>
                    <a:pt x="242" y="436"/>
                    <a:pt x="344" y="338"/>
                    <a:pt x="277" y="271"/>
                  </a:cubicBezTo>
                  <a:cubicBezTo>
                    <a:pt x="258" y="246"/>
                    <a:pt x="232" y="226"/>
                    <a:pt x="206" y="213"/>
                  </a:cubicBezTo>
                  <a:cubicBezTo>
                    <a:pt x="348" y="213"/>
                    <a:pt x="490" y="458"/>
                    <a:pt x="490" y="458"/>
                  </a:cubicBezTo>
                  <a:lnTo>
                    <a:pt x="1160" y="149"/>
                  </a:lnTo>
                  <a:lnTo>
                    <a:pt x="1192" y="130"/>
                  </a:lnTo>
                  <a:cubicBezTo>
                    <a:pt x="1213" y="122"/>
                    <a:pt x="1232" y="119"/>
                    <a:pt x="1249" y="119"/>
                  </a:cubicBezTo>
                  <a:cubicBezTo>
                    <a:pt x="1364" y="119"/>
                    <a:pt x="1398" y="265"/>
                    <a:pt x="1398" y="265"/>
                  </a:cubicBezTo>
                  <a:cubicBezTo>
                    <a:pt x="1462" y="162"/>
                    <a:pt x="1404" y="33"/>
                    <a:pt x="1288" y="1"/>
                  </a:cubicBezTo>
                  <a:close/>
                  <a:moveTo>
                    <a:pt x="141" y="752"/>
                  </a:moveTo>
                  <a:lnTo>
                    <a:pt x="141" y="752"/>
                  </a:lnTo>
                  <a:cubicBezTo>
                    <a:pt x="141" y="753"/>
                    <a:pt x="141" y="754"/>
                    <a:pt x="142" y="754"/>
                  </a:cubicBezTo>
                  <a:cubicBezTo>
                    <a:pt x="141" y="754"/>
                    <a:pt x="141" y="753"/>
                    <a:pt x="141" y="7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52;p51">
              <a:extLst>
                <a:ext uri="{FF2B5EF4-FFF2-40B4-BE49-F238E27FC236}">
                  <a16:creationId xmlns:a16="http://schemas.microsoft.com/office/drawing/2014/main" id="{4A2E8660-E597-BC6B-66DE-926C97D65F8D}"/>
                </a:ext>
              </a:extLst>
            </p:cNvPr>
            <p:cNvSpPr/>
            <p:nvPr/>
          </p:nvSpPr>
          <p:spPr>
            <a:xfrm>
              <a:off x="4312575" y="4447525"/>
              <a:ext cx="9350" cy="10475"/>
            </a:xfrm>
            <a:custGeom>
              <a:avLst/>
              <a:gdLst/>
              <a:ahLst/>
              <a:cxnLst/>
              <a:rect l="l" t="t" r="r" b="b"/>
              <a:pathLst>
                <a:path w="374" h="419" extrusionOk="0">
                  <a:moveTo>
                    <a:pt x="322" y="0"/>
                  </a:moveTo>
                  <a:cubicBezTo>
                    <a:pt x="322" y="32"/>
                    <a:pt x="361" y="361"/>
                    <a:pt x="187" y="374"/>
                  </a:cubicBezTo>
                  <a:cubicBezTo>
                    <a:pt x="177" y="375"/>
                    <a:pt x="166" y="375"/>
                    <a:pt x="155" y="375"/>
                  </a:cubicBezTo>
                  <a:cubicBezTo>
                    <a:pt x="100" y="375"/>
                    <a:pt x="44" y="361"/>
                    <a:pt x="0" y="329"/>
                  </a:cubicBezTo>
                  <a:lnTo>
                    <a:pt x="0" y="329"/>
                  </a:lnTo>
                  <a:cubicBezTo>
                    <a:pt x="62" y="386"/>
                    <a:pt x="128" y="418"/>
                    <a:pt x="184" y="418"/>
                  </a:cubicBezTo>
                  <a:cubicBezTo>
                    <a:pt x="203" y="418"/>
                    <a:pt x="222" y="414"/>
                    <a:pt x="239" y="406"/>
                  </a:cubicBezTo>
                  <a:cubicBezTo>
                    <a:pt x="342" y="361"/>
                    <a:pt x="374" y="193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53;p51">
              <a:extLst>
                <a:ext uri="{FF2B5EF4-FFF2-40B4-BE49-F238E27FC236}">
                  <a16:creationId xmlns:a16="http://schemas.microsoft.com/office/drawing/2014/main" id="{491583B4-61C8-4AFE-ECCD-DA476C9B0E21}"/>
                </a:ext>
              </a:extLst>
            </p:cNvPr>
            <p:cNvSpPr/>
            <p:nvPr/>
          </p:nvSpPr>
          <p:spPr>
            <a:xfrm>
              <a:off x="4345575" y="4401950"/>
              <a:ext cx="49800" cy="102950"/>
            </a:xfrm>
            <a:custGeom>
              <a:avLst/>
              <a:gdLst/>
              <a:ahLst/>
              <a:cxnLst/>
              <a:rect l="l" t="t" r="r" b="b"/>
              <a:pathLst>
                <a:path w="1992" h="4118" extrusionOk="0">
                  <a:moveTo>
                    <a:pt x="1560" y="0"/>
                  </a:moveTo>
                  <a:lnTo>
                    <a:pt x="639" y="3318"/>
                  </a:lnTo>
                  <a:cubicBezTo>
                    <a:pt x="595" y="3313"/>
                    <a:pt x="552" y="3311"/>
                    <a:pt x="511" y="3311"/>
                  </a:cubicBezTo>
                  <a:cubicBezTo>
                    <a:pt x="262" y="3311"/>
                    <a:pt x="72" y="3393"/>
                    <a:pt x="33" y="3537"/>
                  </a:cubicBezTo>
                  <a:cubicBezTo>
                    <a:pt x="1" y="3652"/>
                    <a:pt x="72" y="3781"/>
                    <a:pt x="207" y="3891"/>
                  </a:cubicBezTo>
                  <a:cubicBezTo>
                    <a:pt x="239" y="3917"/>
                    <a:pt x="271" y="3942"/>
                    <a:pt x="310" y="3962"/>
                  </a:cubicBezTo>
                  <a:cubicBezTo>
                    <a:pt x="387" y="4007"/>
                    <a:pt x="465" y="4045"/>
                    <a:pt x="548" y="4078"/>
                  </a:cubicBezTo>
                  <a:cubicBezTo>
                    <a:pt x="564" y="4078"/>
                    <a:pt x="755" y="4117"/>
                    <a:pt x="948" y="4117"/>
                  </a:cubicBezTo>
                  <a:cubicBezTo>
                    <a:pt x="1152" y="4117"/>
                    <a:pt x="1360" y="4073"/>
                    <a:pt x="1366" y="3891"/>
                  </a:cubicBezTo>
                  <a:cubicBezTo>
                    <a:pt x="1373" y="3652"/>
                    <a:pt x="922" y="3472"/>
                    <a:pt x="922" y="3472"/>
                  </a:cubicBezTo>
                  <a:lnTo>
                    <a:pt x="1328" y="2068"/>
                  </a:lnTo>
                  <a:lnTo>
                    <a:pt x="1341" y="2042"/>
                  </a:lnTo>
                  <a:lnTo>
                    <a:pt x="1431" y="2145"/>
                  </a:lnTo>
                  <a:lnTo>
                    <a:pt x="1991" y="12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54;p51">
              <a:extLst>
                <a:ext uri="{FF2B5EF4-FFF2-40B4-BE49-F238E27FC236}">
                  <a16:creationId xmlns:a16="http://schemas.microsoft.com/office/drawing/2014/main" id="{8850C7D4-EC49-9CC0-ABAB-360B8548E185}"/>
                </a:ext>
              </a:extLst>
            </p:cNvPr>
            <p:cNvSpPr/>
            <p:nvPr/>
          </p:nvSpPr>
          <p:spPr>
            <a:xfrm>
              <a:off x="4363250" y="4497725"/>
              <a:ext cx="5875" cy="4900"/>
            </a:xfrm>
            <a:custGeom>
              <a:avLst/>
              <a:gdLst/>
              <a:ahLst/>
              <a:cxnLst/>
              <a:rect l="l" t="t" r="r" b="b"/>
              <a:pathLst>
                <a:path w="235" h="196" extrusionOk="0">
                  <a:moveTo>
                    <a:pt x="118" y="0"/>
                  </a:moveTo>
                  <a:cubicBezTo>
                    <a:pt x="55" y="0"/>
                    <a:pt x="0" y="61"/>
                    <a:pt x="22" y="131"/>
                  </a:cubicBezTo>
                  <a:cubicBezTo>
                    <a:pt x="37" y="171"/>
                    <a:pt x="79" y="195"/>
                    <a:pt x="121" y="195"/>
                  </a:cubicBezTo>
                  <a:cubicBezTo>
                    <a:pt x="133" y="195"/>
                    <a:pt x="145" y="193"/>
                    <a:pt x="157" y="189"/>
                  </a:cubicBezTo>
                  <a:cubicBezTo>
                    <a:pt x="234" y="150"/>
                    <a:pt x="234" y="40"/>
                    <a:pt x="157" y="8"/>
                  </a:cubicBezTo>
                  <a:cubicBezTo>
                    <a:pt x="144" y="3"/>
                    <a:pt x="131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55;p51">
              <a:extLst>
                <a:ext uri="{FF2B5EF4-FFF2-40B4-BE49-F238E27FC236}">
                  <a16:creationId xmlns:a16="http://schemas.microsoft.com/office/drawing/2014/main" id="{74C117A1-F612-7954-7844-627F511BDB9B}"/>
                </a:ext>
              </a:extLst>
            </p:cNvPr>
            <p:cNvSpPr/>
            <p:nvPr/>
          </p:nvSpPr>
          <p:spPr>
            <a:xfrm>
              <a:off x="4359425" y="4451150"/>
              <a:ext cx="24350" cy="54800"/>
            </a:xfrm>
            <a:custGeom>
              <a:avLst/>
              <a:gdLst/>
              <a:ahLst/>
              <a:cxnLst/>
              <a:rect l="l" t="t" r="r" b="b"/>
              <a:pathLst>
                <a:path w="974" h="2192" extrusionOk="0">
                  <a:moveTo>
                    <a:pt x="634" y="0"/>
                  </a:moveTo>
                  <a:cubicBezTo>
                    <a:pt x="581" y="0"/>
                    <a:pt x="518" y="17"/>
                    <a:pt x="445" y="61"/>
                  </a:cubicBezTo>
                  <a:cubicBezTo>
                    <a:pt x="445" y="61"/>
                    <a:pt x="761" y="87"/>
                    <a:pt x="703" y="345"/>
                  </a:cubicBezTo>
                  <a:lnTo>
                    <a:pt x="690" y="409"/>
                  </a:lnTo>
                  <a:lnTo>
                    <a:pt x="368" y="1504"/>
                  </a:lnTo>
                  <a:cubicBezTo>
                    <a:pt x="368" y="1504"/>
                    <a:pt x="774" y="1665"/>
                    <a:pt x="806" y="1891"/>
                  </a:cubicBezTo>
                  <a:cubicBezTo>
                    <a:pt x="787" y="1845"/>
                    <a:pt x="748" y="1807"/>
                    <a:pt x="703" y="1788"/>
                  </a:cubicBezTo>
                  <a:cubicBezTo>
                    <a:pt x="681" y="1772"/>
                    <a:pt x="660" y="1765"/>
                    <a:pt x="639" y="1765"/>
                  </a:cubicBezTo>
                  <a:cubicBezTo>
                    <a:pt x="500" y="1765"/>
                    <a:pt x="387" y="2052"/>
                    <a:pt x="555" y="2097"/>
                  </a:cubicBezTo>
                  <a:cubicBezTo>
                    <a:pt x="581" y="2103"/>
                    <a:pt x="600" y="2110"/>
                    <a:pt x="626" y="2116"/>
                  </a:cubicBezTo>
                  <a:cubicBezTo>
                    <a:pt x="553" y="2136"/>
                    <a:pt x="467" y="2143"/>
                    <a:pt x="382" y="2143"/>
                  </a:cubicBezTo>
                  <a:cubicBezTo>
                    <a:pt x="195" y="2143"/>
                    <a:pt x="14" y="2110"/>
                    <a:pt x="1" y="2110"/>
                  </a:cubicBezTo>
                  <a:cubicBezTo>
                    <a:pt x="33" y="2122"/>
                    <a:pt x="65" y="2129"/>
                    <a:pt x="97" y="2142"/>
                  </a:cubicBezTo>
                  <a:cubicBezTo>
                    <a:pt x="222" y="2175"/>
                    <a:pt x="344" y="2192"/>
                    <a:pt x="453" y="2192"/>
                  </a:cubicBezTo>
                  <a:cubicBezTo>
                    <a:pt x="700" y="2192"/>
                    <a:pt x="888" y="2111"/>
                    <a:pt x="928" y="1968"/>
                  </a:cubicBezTo>
                  <a:cubicBezTo>
                    <a:pt x="973" y="1800"/>
                    <a:pt x="800" y="1601"/>
                    <a:pt x="516" y="1472"/>
                  </a:cubicBezTo>
                  <a:lnTo>
                    <a:pt x="877" y="177"/>
                  </a:lnTo>
                  <a:cubicBezTo>
                    <a:pt x="877" y="177"/>
                    <a:pt x="805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56;p51">
              <a:extLst>
                <a:ext uri="{FF2B5EF4-FFF2-40B4-BE49-F238E27FC236}">
                  <a16:creationId xmlns:a16="http://schemas.microsoft.com/office/drawing/2014/main" id="{6B99B530-C89B-828E-8934-3B65A27B04F2}"/>
                </a:ext>
              </a:extLst>
            </p:cNvPr>
            <p:cNvSpPr/>
            <p:nvPr/>
          </p:nvSpPr>
          <p:spPr>
            <a:xfrm>
              <a:off x="4345575" y="4484700"/>
              <a:ext cx="15975" cy="14525"/>
            </a:xfrm>
            <a:custGeom>
              <a:avLst/>
              <a:gdLst/>
              <a:ahLst/>
              <a:cxnLst/>
              <a:rect l="l" t="t" r="r" b="b"/>
              <a:pathLst>
                <a:path w="639" h="581" extrusionOk="0">
                  <a:moveTo>
                    <a:pt x="511" y="1"/>
                  </a:moveTo>
                  <a:cubicBezTo>
                    <a:pt x="262" y="1"/>
                    <a:pt x="72" y="83"/>
                    <a:pt x="33" y="227"/>
                  </a:cubicBezTo>
                  <a:cubicBezTo>
                    <a:pt x="1" y="342"/>
                    <a:pt x="72" y="471"/>
                    <a:pt x="213" y="581"/>
                  </a:cubicBezTo>
                  <a:cubicBezTo>
                    <a:pt x="143" y="503"/>
                    <a:pt x="104" y="407"/>
                    <a:pt x="97" y="304"/>
                  </a:cubicBezTo>
                  <a:cubicBezTo>
                    <a:pt x="78" y="33"/>
                    <a:pt x="593" y="8"/>
                    <a:pt x="639" y="8"/>
                  </a:cubicBezTo>
                  <a:cubicBezTo>
                    <a:pt x="595" y="3"/>
                    <a:pt x="55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57;p51">
              <a:extLst>
                <a:ext uri="{FF2B5EF4-FFF2-40B4-BE49-F238E27FC236}">
                  <a16:creationId xmlns:a16="http://schemas.microsoft.com/office/drawing/2014/main" id="{223279C5-1DCE-D401-26B5-250EE29A0C16}"/>
                </a:ext>
              </a:extLst>
            </p:cNvPr>
            <p:cNvSpPr/>
            <p:nvPr/>
          </p:nvSpPr>
          <p:spPr>
            <a:xfrm>
              <a:off x="4315950" y="4342225"/>
              <a:ext cx="67825" cy="49275"/>
            </a:xfrm>
            <a:custGeom>
              <a:avLst/>
              <a:gdLst/>
              <a:ahLst/>
              <a:cxnLst/>
              <a:rect l="l" t="t" r="r" b="b"/>
              <a:pathLst>
                <a:path w="2713" h="1971" extrusionOk="0">
                  <a:moveTo>
                    <a:pt x="637" y="1"/>
                  </a:moveTo>
                  <a:cubicBezTo>
                    <a:pt x="582" y="1"/>
                    <a:pt x="519" y="23"/>
                    <a:pt x="458" y="64"/>
                  </a:cubicBezTo>
                  <a:cubicBezTo>
                    <a:pt x="432" y="83"/>
                    <a:pt x="413" y="96"/>
                    <a:pt x="394" y="115"/>
                  </a:cubicBezTo>
                  <a:cubicBezTo>
                    <a:pt x="348" y="154"/>
                    <a:pt x="303" y="199"/>
                    <a:pt x="271" y="251"/>
                  </a:cubicBezTo>
                  <a:cubicBezTo>
                    <a:pt x="265" y="264"/>
                    <a:pt x="1" y="734"/>
                    <a:pt x="226" y="811"/>
                  </a:cubicBezTo>
                  <a:cubicBezTo>
                    <a:pt x="241" y="817"/>
                    <a:pt x="257" y="819"/>
                    <a:pt x="273" y="819"/>
                  </a:cubicBezTo>
                  <a:cubicBezTo>
                    <a:pt x="419" y="819"/>
                    <a:pt x="587" y="605"/>
                    <a:pt x="587" y="605"/>
                  </a:cubicBezTo>
                  <a:lnTo>
                    <a:pt x="1418" y="1159"/>
                  </a:lnTo>
                  <a:lnTo>
                    <a:pt x="1431" y="1165"/>
                  </a:lnTo>
                  <a:lnTo>
                    <a:pt x="1353" y="1204"/>
                  </a:lnTo>
                  <a:lnTo>
                    <a:pt x="2551" y="1971"/>
                  </a:lnTo>
                  <a:lnTo>
                    <a:pt x="2712" y="1719"/>
                  </a:lnTo>
                  <a:lnTo>
                    <a:pt x="741" y="457"/>
                  </a:lnTo>
                  <a:cubicBezTo>
                    <a:pt x="825" y="264"/>
                    <a:pt x="825" y="83"/>
                    <a:pt x="722" y="25"/>
                  </a:cubicBezTo>
                  <a:cubicBezTo>
                    <a:pt x="698" y="9"/>
                    <a:pt x="669" y="1"/>
                    <a:pt x="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58;p51">
              <a:extLst>
                <a:ext uri="{FF2B5EF4-FFF2-40B4-BE49-F238E27FC236}">
                  <a16:creationId xmlns:a16="http://schemas.microsoft.com/office/drawing/2014/main" id="{99B995DB-C180-043F-B90F-2D12C6E689C7}"/>
                </a:ext>
              </a:extLst>
            </p:cNvPr>
            <p:cNvSpPr/>
            <p:nvPr/>
          </p:nvSpPr>
          <p:spPr>
            <a:xfrm>
              <a:off x="4322075" y="4351700"/>
              <a:ext cx="3400" cy="4050"/>
            </a:xfrm>
            <a:custGeom>
              <a:avLst/>
              <a:gdLst/>
              <a:ahLst/>
              <a:cxnLst/>
              <a:rect l="l" t="t" r="r" b="b"/>
              <a:pathLst>
                <a:path w="136" h="162" extrusionOk="0">
                  <a:moveTo>
                    <a:pt x="71" y="1"/>
                  </a:moveTo>
                  <a:cubicBezTo>
                    <a:pt x="26" y="7"/>
                    <a:pt x="0" y="46"/>
                    <a:pt x="0" y="84"/>
                  </a:cubicBezTo>
                  <a:cubicBezTo>
                    <a:pt x="0" y="123"/>
                    <a:pt x="26" y="162"/>
                    <a:pt x="65" y="162"/>
                  </a:cubicBezTo>
                  <a:cubicBezTo>
                    <a:pt x="110" y="162"/>
                    <a:pt x="136" y="123"/>
                    <a:pt x="136" y="84"/>
                  </a:cubicBezTo>
                  <a:cubicBezTo>
                    <a:pt x="136" y="46"/>
                    <a:pt x="110" y="7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59;p51">
              <a:extLst>
                <a:ext uri="{FF2B5EF4-FFF2-40B4-BE49-F238E27FC236}">
                  <a16:creationId xmlns:a16="http://schemas.microsoft.com/office/drawing/2014/main" id="{90F1E837-A188-7144-DC32-94601D48B1A4}"/>
                </a:ext>
              </a:extLst>
            </p:cNvPr>
            <p:cNvSpPr/>
            <p:nvPr/>
          </p:nvSpPr>
          <p:spPr>
            <a:xfrm>
              <a:off x="4317400" y="4348475"/>
              <a:ext cx="37550" cy="23875"/>
            </a:xfrm>
            <a:custGeom>
              <a:avLst/>
              <a:gdLst/>
              <a:ahLst/>
              <a:cxnLst/>
              <a:rect l="l" t="t" r="r" b="b"/>
              <a:pathLst>
                <a:path w="1502" h="955" extrusionOk="0">
                  <a:moveTo>
                    <a:pt x="220" y="1"/>
                  </a:moveTo>
                  <a:lnTo>
                    <a:pt x="220" y="1"/>
                  </a:lnTo>
                  <a:cubicBezTo>
                    <a:pt x="207" y="20"/>
                    <a:pt x="194" y="39"/>
                    <a:pt x="181" y="59"/>
                  </a:cubicBezTo>
                  <a:cubicBezTo>
                    <a:pt x="26" y="297"/>
                    <a:pt x="1" y="555"/>
                    <a:pt x="129" y="632"/>
                  </a:cubicBezTo>
                  <a:cubicBezTo>
                    <a:pt x="151" y="646"/>
                    <a:pt x="176" y="652"/>
                    <a:pt x="204" y="652"/>
                  </a:cubicBezTo>
                  <a:cubicBezTo>
                    <a:pt x="297" y="652"/>
                    <a:pt x="420" y="583"/>
                    <a:pt x="529" y="464"/>
                  </a:cubicBezTo>
                  <a:lnTo>
                    <a:pt x="1295" y="954"/>
                  </a:lnTo>
                  <a:cubicBezTo>
                    <a:pt x="1424" y="948"/>
                    <a:pt x="1501" y="812"/>
                    <a:pt x="1456" y="696"/>
                  </a:cubicBezTo>
                  <a:lnTo>
                    <a:pt x="1456" y="696"/>
                  </a:lnTo>
                  <a:cubicBezTo>
                    <a:pt x="1456" y="696"/>
                    <a:pt x="1401" y="829"/>
                    <a:pt x="1296" y="829"/>
                  </a:cubicBezTo>
                  <a:cubicBezTo>
                    <a:pt x="1273" y="829"/>
                    <a:pt x="1247" y="822"/>
                    <a:pt x="1218" y="806"/>
                  </a:cubicBezTo>
                  <a:lnTo>
                    <a:pt x="1186" y="787"/>
                  </a:lnTo>
                  <a:lnTo>
                    <a:pt x="542" y="355"/>
                  </a:lnTo>
                  <a:cubicBezTo>
                    <a:pt x="542" y="355"/>
                    <a:pt x="364" y="569"/>
                    <a:pt x="218" y="569"/>
                  </a:cubicBezTo>
                  <a:cubicBezTo>
                    <a:pt x="212" y="569"/>
                    <a:pt x="206" y="568"/>
                    <a:pt x="200" y="568"/>
                  </a:cubicBezTo>
                  <a:cubicBezTo>
                    <a:pt x="233" y="561"/>
                    <a:pt x="265" y="542"/>
                    <a:pt x="290" y="522"/>
                  </a:cubicBezTo>
                  <a:cubicBezTo>
                    <a:pt x="376" y="457"/>
                    <a:pt x="265" y="325"/>
                    <a:pt x="179" y="325"/>
                  </a:cubicBezTo>
                  <a:cubicBezTo>
                    <a:pt x="155" y="325"/>
                    <a:pt x="132" y="336"/>
                    <a:pt x="117" y="361"/>
                  </a:cubicBezTo>
                  <a:cubicBezTo>
                    <a:pt x="104" y="374"/>
                    <a:pt x="97" y="387"/>
                    <a:pt x="91" y="407"/>
                  </a:cubicBezTo>
                  <a:cubicBezTo>
                    <a:pt x="91" y="245"/>
                    <a:pt x="213" y="14"/>
                    <a:pt x="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60;p51">
              <a:extLst>
                <a:ext uri="{FF2B5EF4-FFF2-40B4-BE49-F238E27FC236}">
                  <a16:creationId xmlns:a16="http://schemas.microsoft.com/office/drawing/2014/main" id="{29B0D1E2-E9C7-9C3D-BE32-6D6B15C80013}"/>
                </a:ext>
              </a:extLst>
            </p:cNvPr>
            <p:cNvSpPr/>
            <p:nvPr/>
          </p:nvSpPr>
          <p:spPr>
            <a:xfrm>
              <a:off x="4327550" y="4342125"/>
              <a:ext cx="9525" cy="11525"/>
            </a:xfrm>
            <a:custGeom>
              <a:avLst/>
              <a:gdLst/>
              <a:ahLst/>
              <a:cxnLst/>
              <a:rect l="l" t="t" r="r" b="b"/>
              <a:pathLst>
                <a:path w="381" h="461" extrusionOk="0">
                  <a:moveTo>
                    <a:pt x="186" y="0"/>
                  </a:moveTo>
                  <a:cubicBezTo>
                    <a:pt x="130" y="0"/>
                    <a:pt x="64" y="26"/>
                    <a:pt x="0" y="68"/>
                  </a:cubicBezTo>
                  <a:cubicBezTo>
                    <a:pt x="41" y="48"/>
                    <a:pt x="83" y="38"/>
                    <a:pt x="127" y="38"/>
                  </a:cubicBezTo>
                  <a:cubicBezTo>
                    <a:pt x="153" y="38"/>
                    <a:pt x="180" y="41"/>
                    <a:pt x="207" y="49"/>
                  </a:cubicBezTo>
                  <a:cubicBezTo>
                    <a:pt x="380" y="94"/>
                    <a:pt x="290" y="429"/>
                    <a:pt x="284" y="461"/>
                  </a:cubicBezTo>
                  <a:cubicBezTo>
                    <a:pt x="368" y="268"/>
                    <a:pt x="368" y="87"/>
                    <a:pt x="265" y="23"/>
                  </a:cubicBezTo>
                  <a:cubicBezTo>
                    <a:pt x="242" y="7"/>
                    <a:pt x="215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61;p51">
              <a:extLst>
                <a:ext uri="{FF2B5EF4-FFF2-40B4-BE49-F238E27FC236}">
                  <a16:creationId xmlns:a16="http://schemas.microsoft.com/office/drawing/2014/main" id="{0E832C9A-E79D-9B45-F4DF-C70BD1DF2B42}"/>
                </a:ext>
              </a:extLst>
            </p:cNvPr>
            <p:cNvSpPr/>
            <p:nvPr/>
          </p:nvSpPr>
          <p:spPr>
            <a:xfrm>
              <a:off x="4324650" y="4350500"/>
              <a:ext cx="138350" cy="121425"/>
            </a:xfrm>
            <a:custGeom>
              <a:avLst/>
              <a:gdLst/>
              <a:ahLst/>
              <a:cxnLst/>
              <a:rect l="l" t="t" r="r" b="b"/>
              <a:pathLst>
                <a:path w="5534" h="4857" extrusionOk="0">
                  <a:moveTo>
                    <a:pt x="2761" y="0"/>
                  </a:moveTo>
                  <a:cubicBezTo>
                    <a:pt x="2309" y="0"/>
                    <a:pt x="1852" y="126"/>
                    <a:pt x="1443" y="390"/>
                  </a:cubicBezTo>
                  <a:cubicBezTo>
                    <a:pt x="316" y="1124"/>
                    <a:pt x="0" y="2625"/>
                    <a:pt x="728" y="3752"/>
                  </a:cubicBezTo>
                  <a:cubicBezTo>
                    <a:pt x="1192" y="4467"/>
                    <a:pt x="1974" y="4857"/>
                    <a:pt x="2769" y="4857"/>
                  </a:cubicBezTo>
                  <a:cubicBezTo>
                    <a:pt x="3221" y="4857"/>
                    <a:pt x="3678" y="4731"/>
                    <a:pt x="4084" y="4467"/>
                  </a:cubicBezTo>
                  <a:cubicBezTo>
                    <a:pt x="5212" y="3733"/>
                    <a:pt x="5534" y="2232"/>
                    <a:pt x="4799" y="1105"/>
                  </a:cubicBezTo>
                  <a:cubicBezTo>
                    <a:pt x="4335" y="390"/>
                    <a:pt x="3557" y="0"/>
                    <a:pt x="2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62;p51">
              <a:extLst>
                <a:ext uri="{FF2B5EF4-FFF2-40B4-BE49-F238E27FC236}">
                  <a16:creationId xmlns:a16="http://schemas.microsoft.com/office/drawing/2014/main" id="{17B5C524-FEAA-A13A-9167-513143BD1D49}"/>
                </a:ext>
              </a:extLst>
            </p:cNvPr>
            <p:cNvSpPr/>
            <p:nvPr/>
          </p:nvSpPr>
          <p:spPr>
            <a:xfrm>
              <a:off x="4335450" y="4374250"/>
              <a:ext cx="129475" cy="97300"/>
            </a:xfrm>
            <a:custGeom>
              <a:avLst/>
              <a:gdLst/>
              <a:ahLst/>
              <a:cxnLst/>
              <a:rect l="l" t="t" r="r" b="b"/>
              <a:pathLst>
                <a:path w="5179" h="3892" extrusionOk="0">
                  <a:moveTo>
                    <a:pt x="4264" y="0"/>
                  </a:moveTo>
                  <a:lnTo>
                    <a:pt x="4264" y="0"/>
                  </a:lnTo>
                  <a:cubicBezTo>
                    <a:pt x="4548" y="960"/>
                    <a:pt x="4213" y="1991"/>
                    <a:pt x="3420" y="2603"/>
                  </a:cubicBezTo>
                  <a:cubicBezTo>
                    <a:pt x="3433" y="2480"/>
                    <a:pt x="3375" y="2358"/>
                    <a:pt x="3279" y="2281"/>
                  </a:cubicBezTo>
                  <a:cubicBezTo>
                    <a:pt x="3223" y="2241"/>
                    <a:pt x="3157" y="2223"/>
                    <a:pt x="3088" y="2223"/>
                  </a:cubicBezTo>
                  <a:cubicBezTo>
                    <a:pt x="2943" y="2223"/>
                    <a:pt x="2785" y="2306"/>
                    <a:pt x="2680" y="2454"/>
                  </a:cubicBezTo>
                  <a:cubicBezTo>
                    <a:pt x="2551" y="2641"/>
                    <a:pt x="2538" y="2867"/>
                    <a:pt x="2641" y="3008"/>
                  </a:cubicBezTo>
                  <a:cubicBezTo>
                    <a:pt x="2467" y="3060"/>
                    <a:pt x="2280" y="3092"/>
                    <a:pt x="2093" y="3105"/>
                  </a:cubicBezTo>
                  <a:cubicBezTo>
                    <a:pt x="2100" y="3099"/>
                    <a:pt x="2100" y="3092"/>
                    <a:pt x="2100" y="3086"/>
                  </a:cubicBezTo>
                  <a:cubicBezTo>
                    <a:pt x="2150" y="2979"/>
                    <a:pt x="2027" y="2906"/>
                    <a:pt x="1919" y="2906"/>
                  </a:cubicBezTo>
                  <a:cubicBezTo>
                    <a:pt x="1845" y="2906"/>
                    <a:pt x="1778" y="2940"/>
                    <a:pt x="1778" y="3021"/>
                  </a:cubicBezTo>
                  <a:cubicBezTo>
                    <a:pt x="1771" y="3047"/>
                    <a:pt x="1771" y="3079"/>
                    <a:pt x="1778" y="3105"/>
                  </a:cubicBezTo>
                  <a:cubicBezTo>
                    <a:pt x="1662" y="3099"/>
                    <a:pt x="1546" y="3086"/>
                    <a:pt x="1436" y="3060"/>
                  </a:cubicBezTo>
                  <a:cubicBezTo>
                    <a:pt x="863" y="2938"/>
                    <a:pt x="354" y="2616"/>
                    <a:pt x="6" y="2152"/>
                  </a:cubicBezTo>
                  <a:lnTo>
                    <a:pt x="0" y="2152"/>
                  </a:lnTo>
                  <a:cubicBezTo>
                    <a:pt x="315" y="3224"/>
                    <a:pt x="1296" y="3891"/>
                    <a:pt x="2333" y="3891"/>
                  </a:cubicBezTo>
                  <a:cubicBezTo>
                    <a:pt x="2698" y="3891"/>
                    <a:pt x="3069" y="3809"/>
                    <a:pt x="3420" y="3633"/>
                  </a:cubicBezTo>
                  <a:cubicBezTo>
                    <a:pt x="4773" y="2950"/>
                    <a:pt x="5179" y="1211"/>
                    <a:pt x="4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63;p51">
              <a:extLst>
                <a:ext uri="{FF2B5EF4-FFF2-40B4-BE49-F238E27FC236}">
                  <a16:creationId xmlns:a16="http://schemas.microsoft.com/office/drawing/2014/main" id="{161A4D1F-BB22-F546-7D01-BF9D151CC473}"/>
                </a:ext>
              </a:extLst>
            </p:cNvPr>
            <p:cNvSpPr/>
            <p:nvPr/>
          </p:nvSpPr>
          <p:spPr>
            <a:xfrm>
              <a:off x="4359925" y="4366275"/>
              <a:ext cx="41875" cy="40150"/>
            </a:xfrm>
            <a:custGeom>
              <a:avLst/>
              <a:gdLst/>
              <a:ahLst/>
              <a:cxnLst/>
              <a:rect l="l" t="t" r="r" b="b"/>
              <a:pathLst>
                <a:path w="1675" h="1606" extrusionOk="0">
                  <a:moveTo>
                    <a:pt x="955" y="1"/>
                  </a:moveTo>
                  <a:cubicBezTo>
                    <a:pt x="688" y="1"/>
                    <a:pt x="405" y="168"/>
                    <a:pt x="238" y="455"/>
                  </a:cubicBezTo>
                  <a:cubicBezTo>
                    <a:pt x="0" y="848"/>
                    <a:pt x="84" y="1331"/>
                    <a:pt x="419" y="1524"/>
                  </a:cubicBezTo>
                  <a:cubicBezTo>
                    <a:pt x="513" y="1579"/>
                    <a:pt x="617" y="1605"/>
                    <a:pt x="724" y="1605"/>
                  </a:cubicBezTo>
                  <a:cubicBezTo>
                    <a:pt x="991" y="1605"/>
                    <a:pt x="1273" y="1442"/>
                    <a:pt x="1443" y="1157"/>
                  </a:cubicBezTo>
                  <a:cubicBezTo>
                    <a:pt x="1675" y="757"/>
                    <a:pt x="1591" y="274"/>
                    <a:pt x="1256" y="81"/>
                  </a:cubicBezTo>
                  <a:cubicBezTo>
                    <a:pt x="1164" y="26"/>
                    <a:pt x="1061" y="1"/>
                    <a:pt x="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64;p51">
              <a:extLst>
                <a:ext uri="{FF2B5EF4-FFF2-40B4-BE49-F238E27FC236}">
                  <a16:creationId xmlns:a16="http://schemas.microsoft.com/office/drawing/2014/main" id="{41D20E25-D229-B398-F652-F911BDEE1D9F}"/>
                </a:ext>
              </a:extLst>
            </p:cNvPr>
            <p:cNvSpPr/>
            <p:nvPr/>
          </p:nvSpPr>
          <p:spPr>
            <a:xfrm>
              <a:off x="4404200" y="4401200"/>
              <a:ext cx="14525" cy="15550"/>
            </a:xfrm>
            <a:custGeom>
              <a:avLst/>
              <a:gdLst/>
              <a:ahLst/>
              <a:cxnLst/>
              <a:rect l="l" t="t" r="r" b="b"/>
              <a:pathLst>
                <a:path w="581" h="622" extrusionOk="0">
                  <a:moveTo>
                    <a:pt x="313" y="1"/>
                  </a:moveTo>
                  <a:cubicBezTo>
                    <a:pt x="186" y="1"/>
                    <a:pt x="68" y="105"/>
                    <a:pt x="33" y="256"/>
                  </a:cubicBezTo>
                  <a:cubicBezTo>
                    <a:pt x="0" y="423"/>
                    <a:pt x="78" y="591"/>
                    <a:pt x="226" y="616"/>
                  </a:cubicBezTo>
                  <a:cubicBezTo>
                    <a:pt x="243" y="620"/>
                    <a:pt x="259" y="622"/>
                    <a:pt x="276" y="622"/>
                  </a:cubicBezTo>
                  <a:cubicBezTo>
                    <a:pt x="399" y="622"/>
                    <a:pt x="514" y="519"/>
                    <a:pt x="548" y="365"/>
                  </a:cubicBezTo>
                  <a:cubicBezTo>
                    <a:pt x="580" y="198"/>
                    <a:pt x="496" y="37"/>
                    <a:pt x="355" y="4"/>
                  </a:cubicBezTo>
                  <a:cubicBezTo>
                    <a:pt x="341" y="2"/>
                    <a:pt x="327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65;p51">
              <a:extLst>
                <a:ext uri="{FF2B5EF4-FFF2-40B4-BE49-F238E27FC236}">
                  <a16:creationId xmlns:a16="http://schemas.microsoft.com/office/drawing/2014/main" id="{765E40CA-8230-56F3-E26D-1D0A98D2D76E}"/>
                </a:ext>
              </a:extLst>
            </p:cNvPr>
            <p:cNvSpPr/>
            <p:nvPr/>
          </p:nvSpPr>
          <p:spPr>
            <a:xfrm>
              <a:off x="4417400" y="4387600"/>
              <a:ext cx="23050" cy="17775"/>
            </a:xfrm>
            <a:custGeom>
              <a:avLst/>
              <a:gdLst/>
              <a:ahLst/>
              <a:cxnLst/>
              <a:rect l="l" t="t" r="r" b="b"/>
              <a:pathLst>
                <a:path w="922" h="711" extrusionOk="0">
                  <a:moveTo>
                    <a:pt x="303" y="0"/>
                  </a:moveTo>
                  <a:cubicBezTo>
                    <a:pt x="80" y="0"/>
                    <a:pt x="0" y="313"/>
                    <a:pt x="213" y="413"/>
                  </a:cubicBezTo>
                  <a:cubicBezTo>
                    <a:pt x="226" y="418"/>
                    <a:pt x="239" y="420"/>
                    <a:pt x="252" y="420"/>
                  </a:cubicBezTo>
                  <a:cubicBezTo>
                    <a:pt x="274" y="420"/>
                    <a:pt x="296" y="415"/>
                    <a:pt x="316" y="407"/>
                  </a:cubicBezTo>
                  <a:lnTo>
                    <a:pt x="316" y="407"/>
                  </a:lnTo>
                  <a:cubicBezTo>
                    <a:pt x="297" y="510"/>
                    <a:pt x="342" y="619"/>
                    <a:pt x="432" y="677"/>
                  </a:cubicBezTo>
                  <a:cubicBezTo>
                    <a:pt x="469" y="700"/>
                    <a:pt x="511" y="710"/>
                    <a:pt x="553" y="710"/>
                  </a:cubicBezTo>
                  <a:cubicBezTo>
                    <a:pt x="657" y="710"/>
                    <a:pt x="767" y="646"/>
                    <a:pt x="832" y="536"/>
                  </a:cubicBezTo>
                  <a:cubicBezTo>
                    <a:pt x="922" y="381"/>
                    <a:pt x="896" y="188"/>
                    <a:pt x="761" y="117"/>
                  </a:cubicBezTo>
                  <a:cubicBezTo>
                    <a:pt x="721" y="94"/>
                    <a:pt x="677" y="84"/>
                    <a:pt x="633" y="84"/>
                  </a:cubicBezTo>
                  <a:cubicBezTo>
                    <a:pt x="565" y="84"/>
                    <a:pt x="496" y="111"/>
                    <a:pt x="445" y="162"/>
                  </a:cubicBezTo>
                  <a:cubicBezTo>
                    <a:pt x="439" y="85"/>
                    <a:pt x="394" y="27"/>
                    <a:pt x="323" y="1"/>
                  </a:cubicBezTo>
                  <a:cubicBezTo>
                    <a:pt x="316" y="0"/>
                    <a:pt x="309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66;p51">
              <a:extLst>
                <a:ext uri="{FF2B5EF4-FFF2-40B4-BE49-F238E27FC236}">
                  <a16:creationId xmlns:a16="http://schemas.microsoft.com/office/drawing/2014/main" id="{570226A6-1E16-C4BC-E23E-87AF3557B677}"/>
                </a:ext>
              </a:extLst>
            </p:cNvPr>
            <p:cNvSpPr/>
            <p:nvPr/>
          </p:nvSpPr>
          <p:spPr>
            <a:xfrm>
              <a:off x="4353000" y="4420800"/>
              <a:ext cx="22875" cy="17550"/>
            </a:xfrm>
            <a:custGeom>
              <a:avLst/>
              <a:gdLst/>
              <a:ahLst/>
              <a:cxnLst/>
              <a:rect l="l" t="t" r="r" b="b"/>
              <a:pathLst>
                <a:path w="915" h="702" extrusionOk="0">
                  <a:moveTo>
                    <a:pt x="511" y="1"/>
                  </a:moveTo>
                  <a:cubicBezTo>
                    <a:pt x="460" y="1"/>
                    <a:pt x="407" y="9"/>
                    <a:pt x="354" y="26"/>
                  </a:cubicBezTo>
                  <a:cubicBezTo>
                    <a:pt x="135" y="96"/>
                    <a:pt x="0" y="303"/>
                    <a:pt x="65" y="483"/>
                  </a:cubicBezTo>
                  <a:cubicBezTo>
                    <a:pt x="109" y="620"/>
                    <a:pt x="249" y="701"/>
                    <a:pt x="411" y="701"/>
                  </a:cubicBezTo>
                  <a:cubicBezTo>
                    <a:pt x="462" y="701"/>
                    <a:pt x="514" y="693"/>
                    <a:pt x="567" y="676"/>
                  </a:cubicBezTo>
                  <a:cubicBezTo>
                    <a:pt x="786" y="605"/>
                    <a:pt x="915" y="406"/>
                    <a:pt x="857" y="219"/>
                  </a:cubicBezTo>
                  <a:cubicBezTo>
                    <a:pt x="813" y="82"/>
                    <a:pt x="67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3CA4A652-8E1F-A037-972A-6FC1650E9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048" y="3735813"/>
            <a:ext cx="1621677" cy="1383912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A4BF913-28D1-2F4D-6DBC-D30D26355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645" y="3759588"/>
            <a:ext cx="1621677" cy="138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6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628;p51">
            <a:extLst>
              <a:ext uri="{FF2B5EF4-FFF2-40B4-BE49-F238E27FC236}">
                <a16:creationId xmlns:a16="http://schemas.microsoft.com/office/drawing/2014/main" id="{E5B39B90-44E5-4CA5-EC19-82DE7992BF06}"/>
              </a:ext>
            </a:extLst>
          </p:cNvPr>
          <p:cNvGrpSpPr/>
          <p:nvPr/>
        </p:nvGrpSpPr>
        <p:grpSpPr>
          <a:xfrm>
            <a:off x="7351673" y="2803647"/>
            <a:ext cx="1662847" cy="1384999"/>
            <a:chOff x="4304200" y="4312250"/>
            <a:chExt cx="191325" cy="193700"/>
          </a:xfrm>
        </p:grpSpPr>
        <p:sp>
          <p:nvSpPr>
            <p:cNvPr id="3" name="Google Shape;629;p51">
              <a:extLst>
                <a:ext uri="{FF2B5EF4-FFF2-40B4-BE49-F238E27FC236}">
                  <a16:creationId xmlns:a16="http://schemas.microsoft.com/office/drawing/2014/main" id="{EA606BC8-BA4C-BCB5-CDE1-5A66F377CAB5}"/>
                </a:ext>
              </a:extLst>
            </p:cNvPr>
            <p:cNvSpPr/>
            <p:nvPr/>
          </p:nvSpPr>
          <p:spPr>
            <a:xfrm>
              <a:off x="4390025" y="4365900"/>
              <a:ext cx="105500" cy="55400"/>
            </a:xfrm>
            <a:custGeom>
              <a:avLst/>
              <a:gdLst/>
              <a:ahLst/>
              <a:cxnLst/>
              <a:rect l="l" t="t" r="r" b="b"/>
              <a:pathLst>
                <a:path w="4220" h="2216" extrusionOk="0">
                  <a:moveTo>
                    <a:pt x="3481" y="1"/>
                  </a:moveTo>
                  <a:cubicBezTo>
                    <a:pt x="3456" y="1"/>
                    <a:pt x="3432" y="4"/>
                    <a:pt x="3408" y="12"/>
                  </a:cubicBezTo>
                  <a:cubicBezTo>
                    <a:pt x="3247" y="70"/>
                    <a:pt x="3183" y="328"/>
                    <a:pt x="3241" y="631"/>
                  </a:cubicBezTo>
                  <a:lnTo>
                    <a:pt x="1" y="1803"/>
                  </a:lnTo>
                  <a:lnTo>
                    <a:pt x="155" y="2215"/>
                  </a:lnTo>
                  <a:lnTo>
                    <a:pt x="2126" y="1507"/>
                  </a:lnTo>
                  <a:lnTo>
                    <a:pt x="2023" y="1429"/>
                  </a:lnTo>
                  <a:lnTo>
                    <a:pt x="2043" y="1416"/>
                  </a:lnTo>
                  <a:lnTo>
                    <a:pt x="3415" y="901"/>
                  </a:lnTo>
                  <a:cubicBezTo>
                    <a:pt x="3415" y="901"/>
                    <a:pt x="3621" y="1314"/>
                    <a:pt x="3846" y="1314"/>
                  </a:cubicBezTo>
                  <a:cubicBezTo>
                    <a:pt x="3852" y="1314"/>
                    <a:pt x="3859" y="1314"/>
                    <a:pt x="3865" y="1313"/>
                  </a:cubicBezTo>
                  <a:cubicBezTo>
                    <a:pt x="4220" y="1275"/>
                    <a:pt x="3994" y="515"/>
                    <a:pt x="3994" y="489"/>
                  </a:cubicBezTo>
                  <a:cubicBezTo>
                    <a:pt x="3956" y="405"/>
                    <a:pt x="3911" y="328"/>
                    <a:pt x="3859" y="257"/>
                  </a:cubicBezTo>
                  <a:cubicBezTo>
                    <a:pt x="3833" y="225"/>
                    <a:pt x="3807" y="193"/>
                    <a:pt x="3782" y="167"/>
                  </a:cubicBezTo>
                  <a:cubicBezTo>
                    <a:pt x="3684" y="59"/>
                    <a:pt x="3579" y="1"/>
                    <a:pt x="3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30;p51">
              <a:extLst>
                <a:ext uri="{FF2B5EF4-FFF2-40B4-BE49-F238E27FC236}">
                  <a16:creationId xmlns:a16="http://schemas.microsoft.com/office/drawing/2014/main" id="{E585AEC4-009B-C626-CA15-A22907830AB9}"/>
                </a:ext>
              </a:extLst>
            </p:cNvPr>
            <p:cNvSpPr/>
            <p:nvPr/>
          </p:nvSpPr>
          <p:spPr>
            <a:xfrm>
              <a:off x="4483525" y="4382550"/>
              <a:ext cx="5875" cy="5025"/>
            </a:xfrm>
            <a:custGeom>
              <a:avLst/>
              <a:gdLst/>
              <a:ahLst/>
              <a:cxnLst/>
              <a:rect l="l" t="t" r="r" b="b"/>
              <a:pathLst>
                <a:path w="235" h="201" extrusionOk="0">
                  <a:moveTo>
                    <a:pt x="123" y="1"/>
                  </a:moveTo>
                  <a:cubicBezTo>
                    <a:pt x="55" y="1"/>
                    <a:pt x="0" y="81"/>
                    <a:pt x="35" y="151"/>
                  </a:cubicBezTo>
                  <a:cubicBezTo>
                    <a:pt x="56" y="185"/>
                    <a:pt x="91" y="201"/>
                    <a:pt x="126" y="201"/>
                  </a:cubicBezTo>
                  <a:cubicBezTo>
                    <a:pt x="166" y="201"/>
                    <a:pt x="205" y="180"/>
                    <a:pt x="222" y="139"/>
                  </a:cubicBezTo>
                  <a:cubicBezTo>
                    <a:pt x="235" y="81"/>
                    <a:pt x="203" y="23"/>
                    <a:pt x="145" y="3"/>
                  </a:cubicBezTo>
                  <a:cubicBezTo>
                    <a:pt x="138" y="1"/>
                    <a:pt x="130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31;p51">
              <a:extLst>
                <a:ext uri="{FF2B5EF4-FFF2-40B4-BE49-F238E27FC236}">
                  <a16:creationId xmlns:a16="http://schemas.microsoft.com/office/drawing/2014/main" id="{7DDB1094-F465-4296-D4A3-064CAC5ADE2A}"/>
                </a:ext>
              </a:extLst>
            </p:cNvPr>
            <p:cNvSpPr/>
            <p:nvPr/>
          </p:nvSpPr>
          <p:spPr>
            <a:xfrm>
              <a:off x="4435600" y="4378100"/>
              <a:ext cx="58800" cy="25475"/>
            </a:xfrm>
            <a:custGeom>
              <a:avLst/>
              <a:gdLst/>
              <a:ahLst/>
              <a:cxnLst/>
              <a:rect l="l" t="t" r="r" b="b"/>
              <a:pathLst>
                <a:path w="2352" h="1019" extrusionOk="0">
                  <a:moveTo>
                    <a:pt x="2171" y="1"/>
                  </a:moveTo>
                  <a:cubicBezTo>
                    <a:pt x="2171" y="20"/>
                    <a:pt x="2274" y="387"/>
                    <a:pt x="2223" y="626"/>
                  </a:cubicBezTo>
                  <a:cubicBezTo>
                    <a:pt x="2216" y="600"/>
                    <a:pt x="2210" y="581"/>
                    <a:pt x="2197" y="561"/>
                  </a:cubicBezTo>
                  <a:cubicBezTo>
                    <a:pt x="2178" y="505"/>
                    <a:pt x="2135" y="483"/>
                    <a:pt x="2086" y="483"/>
                  </a:cubicBezTo>
                  <a:cubicBezTo>
                    <a:pt x="1965" y="483"/>
                    <a:pt x="1809" y="619"/>
                    <a:pt x="1901" y="729"/>
                  </a:cubicBezTo>
                  <a:cubicBezTo>
                    <a:pt x="1927" y="774"/>
                    <a:pt x="1965" y="806"/>
                    <a:pt x="2010" y="825"/>
                  </a:cubicBezTo>
                  <a:cubicBezTo>
                    <a:pt x="1785" y="806"/>
                    <a:pt x="1592" y="413"/>
                    <a:pt x="1592" y="413"/>
                  </a:cubicBezTo>
                  <a:lnTo>
                    <a:pt x="522" y="813"/>
                  </a:lnTo>
                  <a:lnTo>
                    <a:pt x="464" y="838"/>
                  </a:lnTo>
                  <a:cubicBezTo>
                    <a:pt x="439" y="845"/>
                    <a:pt x="416" y="849"/>
                    <a:pt x="394" y="849"/>
                  </a:cubicBezTo>
                  <a:cubicBezTo>
                    <a:pt x="203" y="849"/>
                    <a:pt x="162" y="594"/>
                    <a:pt x="162" y="594"/>
                  </a:cubicBezTo>
                  <a:lnTo>
                    <a:pt x="162" y="594"/>
                  </a:lnTo>
                  <a:cubicBezTo>
                    <a:pt x="1" y="916"/>
                    <a:pt x="303" y="1019"/>
                    <a:pt x="303" y="1019"/>
                  </a:cubicBezTo>
                  <a:lnTo>
                    <a:pt x="1572" y="568"/>
                  </a:lnTo>
                  <a:cubicBezTo>
                    <a:pt x="1700" y="800"/>
                    <a:pt x="1874" y="947"/>
                    <a:pt x="2027" y="947"/>
                  </a:cubicBezTo>
                  <a:cubicBezTo>
                    <a:pt x="2052" y="947"/>
                    <a:pt x="2077" y="943"/>
                    <a:pt x="2100" y="935"/>
                  </a:cubicBezTo>
                  <a:cubicBezTo>
                    <a:pt x="2300" y="864"/>
                    <a:pt x="2352" y="490"/>
                    <a:pt x="2210" y="98"/>
                  </a:cubicBezTo>
                  <a:cubicBezTo>
                    <a:pt x="2197" y="65"/>
                    <a:pt x="2184" y="33"/>
                    <a:pt x="21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32;p51">
              <a:extLst>
                <a:ext uri="{FF2B5EF4-FFF2-40B4-BE49-F238E27FC236}">
                  <a16:creationId xmlns:a16="http://schemas.microsoft.com/office/drawing/2014/main" id="{E4BF2658-595E-BB26-69C4-B3FD1A7CDFF3}"/>
                </a:ext>
              </a:extLst>
            </p:cNvPr>
            <p:cNvSpPr/>
            <p:nvPr/>
          </p:nvSpPr>
          <p:spPr>
            <a:xfrm>
              <a:off x="4469575" y="4365750"/>
              <a:ext cx="15000" cy="15925"/>
            </a:xfrm>
            <a:custGeom>
              <a:avLst/>
              <a:gdLst/>
              <a:ahLst/>
              <a:cxnLst/>
              <a:rect l="l" t="t" r="r" b="b"/>
              <a:pathLst>
                <a:path w="600" h="637" extrusionOk="0">
                  <a:moveTo>
                    <a:pt x="303" y="0"/>
                  </a:moveTo>
                  <a:cubicBezTo>
                    <a:pt x="278" y="0"/>
                    <a:pt x="255" y="4"/>
                    <a:pt x="233" y="12"/>
                  </a:cubicBezTo>
                  <a:cubicBezTo>
                    <a:pt x="72" y="76"/>
                    <a:pt x="1" y="334"/>
                    <a:pt x="59" y="637"/>
                  </a:cubicBezTo>
                  <a:cubicBezTo>
                    <a:pt x="59" y="592"/>
                    <a:pt x="39" y="76"/>
                    <a:pt x="310" y="70"/>
                  </a:cubicBezTo>
                  <a:cubicBezTo>
                    <a:pt x="318" y="69"/>
                    <a:pt x="326" y="69"/>
                    <a:pt x="333" y="69"/>
                  </a:cubicBezTo>
                  <a:cubicBezTo>
                    <a:pt x="433" y="69"/>
                    <a:pt x="522" y="107"/>
                    <a:pt x="600" y="166"/>
                  </a:cubicBezTo>
                  <a:cubicBezTo>
                    <a:pt x="502" y="59"/>
                    <a:pt x="397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33;p51">
              <a:extLst>
                <a:ext uri="{FF2B5EF4-FFF2-40B4-BE49-F238E27FC236}">
                  <a16:creationId xmlns:a16="http://schemas.microsoft.com/office/drawing/2014/main" id="{B5301AE4-A11A-E396-0175-9AB5A6EFDE78}"/>
                </a:ext>
              </a:extLst>
            </p:cNvPr>
            <p:cNvSpPr/>
            <p:nvPr/>
          </p:nvSpPr>
          <p:spPr>
            <a:xfrm>
              <a:off x="4386000" y="4312400"/>
              <a:ext cx="36425" cy="105025"/>
            </a:xfrm>
            <a:custGeom>
              <a:avLst/>
              <a:gdLst/>
              <a:ahLst/>
              <a:cxnLst/>
              <a:rect l="l" t="t" r="r" b="b"/>
              <a:pathLst>
                <a:path w="1457" h="4201" extrusionOk="0">
                  <a:moveTo>
                    <a:pt x="645" y="1"/>
                  </a:moveTo>
                  <a:cubicBezTo>
                    <a:pt x="555" y="7"/>
                    <a:pt x="464" y="27"/>
                    <a:pt x="381" y="52"/>
                  </a:cubicBezTo>
                  <a:cubicBezTo>
                    <a:pt x="342" y="65"/>
                    <a:pt x="303" y="78"/>
                    <a:pt x="271" y="97"/>
                  </a:cubicBezTo>
                  <a:cubicBezTo>
                    <a:pt x="110" y="168"/>
                    <a:pt x="1" y="278"/>
                    <a:pt x="7" y="400"/>
                  </a:cubicBezTo>
                  <a:cubicBezTo>
                    <a:pt x="7" y="574"/>
                    <a:pt x="233" y="716"/>
                    <a:pt x="535" y="761"/>
                  </a:cubicBezTo>
                  <a:lnTo>
                    <a:pt x="600" y="4201"/>
                  </a:lnTo>
                  <a:lnTo>
                    <a:pt x="1051" y="4188"/>
                  </a:lnTo>
                  <a:lnTo>
                    <a:pt x="1012" y="2094"/>
                  </a:lnTo>
                  <a:lnTo>
                    <a:pt x="902" y="2172"/>
                  </a:lnTo>
                  <a:lnTo>
                    <a:pt x="896" y="2146"/>
                  </a:lnTo>
                  <a:lnTo>
                    <a:pt x="851" y="677"/>
                  </a:lnTo>
                  <a:cubicBezTo>
                    <a:pt x="851" y="677"/>
                    <a:pt x="1334" y="619"/>
                    <a:pt x="1386" y="387"/>
                  </a:cubicBezTo>
                  <a:cubicBezTo>
                    <a:pt x="1456" y="40"/>
                    <a:pt x="671" y="7"/>
                    <a:pt x="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34;p51">
              <a:extLst>
                <a:ext uri="{FF2B5EF4-FFF2-40B4-BE49-F238E27FC236}">
                  <a16:creationId xmlns:a16="http://schemas.microsoft.com/office/drawing/2014/main" id="{E2CB4FD6-84D7-8222-42D8-886B6B3A6157}"/>
                </a:ext>
              </a:extLst>
            </p:cNvPr>
            <p:cNvSpPr/>
            <p:nvPr/>
          </p:nvSpPr>
          <p:spPr>
            <a:xfrm>
              <a:off x="4404700" y="4315175"/>
              <a:ext cx="6450" cy="5275"/>
            </a:xfrm>
            <a:custGeom>
              <a:avLst/>
              <a:gdLst/>
              <a:ahLst/>
              <a:cxnLst/>
              <a:rect l="l" t="t" r="r" b="b"/>
              <a:pathLst>
                <a:path w="258" h="211" extrusionOk="0">
                  <a:moveTo>
                    <a:pt x="125" y="1"/>
                  </a:moveTo>
                  <a:cubicBezTo>
                    <a:pt x="90" y="1"/>
                    <a:pt x="56" y="16"/>
                    <a:pt x="32" y="44"/>
                  </a:cubicBezTo>
                  <a:cubicBezTo>
                    <a:pt x="0" y="135"/>
                    <a:pt x="71" y="210"/>
                    <a:pt x="147" y="210"/>
                  </a:cubicBezTo>
                  <a:cubicBezTo>
                    <a:pt x="179" y="210"/>
                    <a:pt x="212" y="197"/>
                    <a:pt x="238" y="167"/>
                  </a:cubicBezTo>
                  <a:cubicBezTo>
                    <a:pt x="257" y="109"/>
                    <a:pt x="238" y="44"/>
                    <a:pt x="187" y="19"/>
                  </a:cubicBezTo>
                  <a:cubicBezTo>
                    <a:pt x="167" y="7"/>
                    <a:pt x="146" y="1"/>
                    <a:pt x="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35;p51">
              <a:extLst>
                <a:ext uri="{FF2B5EF4-FFF2-40B4-BE49-F238E27FC236}">
                  <a16:creationId xmlns:a16="http://schemas.microsoft.com/office/drawing/2014/main" id="{9F27F667-433A-612F-64B7-A8DFB6663750}"/>
                </a:ext>
              </a:extLst>
            </p:cNvPr>
            <p:cNvSpPr/>
            <p:nvPr/>
          </p:nvSpPr>
          <p:spPr>
            <a:xfrm>
              <a:off x="4400025" y="4312250"/>
              <a:ext cx="23675" cy="55300"/>
            </a:xfrm>
            <a:custGeom>
              <a:avLst/>
              <a:gdLst/>
              <a:ahLst/>
              <a:cxnLst/>
              <a:rect l="l" t="t" r="r" b="b"/>
              <a:pathLst>
                <a:path w="947" h="2212" extrusionOk="0">
                  <a:moveTo>
                    <a:pt x="210" y="0"/>
                  </a:moveTo>
                  <a:cubicBezTo>
                    <a:pt x="202" y="0"/>
                    <a:pt x="195" y="0"/>
                    <a:pt x="187" y="0"/>
                  </a:cubicBezTo>
                  <a:cubicBezTo>
                    <a:pt x="148" y="0"/>
                    <a:pt x="116" y="7"/>
                    <a:pt x="84" y="7"/>
                  </a:cubicBezTo>
                  <a:cubicBezTo>
                    <a:pt x="103" y="13"/>
                    <a:pt x="483" y="33"/>
                    <a:pt x="689" y="155"/>
                  </a:cubicBezTo>
                  <a:lnTo>
                    <a:pt x="618" y="155"/>
                  </a:lnTo>
                  <a:cubicBezTo>
                    <a:pt x="435" y="161"/>
                    <a:pt x="485" y="498"/>
                    <a:pt x="644" y="498"/>
                  </a:cubicBezTo>
                  <a:cubicBezTo>
                    <a:pt x="659" y="498"/>
                    <a:pt x="674" y="496"/>
                    <a:pt x="689" y="490"/>
                  </a:cubicBezTo>
                  <a:cubicBezTo>
                    <a:pt x="734" y="484"/>
                    <a:pt x="779" y="458"/>
                    <a:pt x="812" y="419"/>
                  </a:cubicBezTo>
                  <a:lnTo>
                    <a:pt x="812" y="419"/>
                  </a:lnTo>
                  <a:cubicBezTo>
                    <a:pt x="721" y="625"/>
                    <a:pt x="290" y="683"/>
                    <a:pt x="290" y="683"/>
                  </a:cubicBezTo>
                  <a:lnTo>
                    <a:pt x="322" y="1823"/>
                  </a:lnTo>
                  <a:lnTo>
                    <a:pt x="322" y="1888"/>
                  </a:lnTo>
                  <a:cubicBezTo>
                    <a:pt x="317" y="2078"/>
                    <a:pt x="153" y="2104"/>
                    <a:pt x="61" y="2104"/>
                  </a:cubicBezTo>
                  <a:cubicBezTo>
                    <a:pt x="25" y="2104"/>
                    <a:pt x="0" y="2100"/>
                    <a:pt x="0" y="2100"/>
                  </a:cubicBezTo>
                  <a:lnTo>
                    <a:pt x="0" y="2100"/>
                  </a:lnTo>
                  <a:cubicBezTo>
                    <a:pt x="84" y="2184"/>
                    <a:pt x="162" y="2212"/>
                    <a:pt x="229" y="2212"/>
                  </a:cubicBezTo>
                  <a:cubicBezTo>
                    <a:pt x="362" y="2212"/>
                    <a:pt x="451" y="2100"/>
                    <a:pt x="451" y="2100"/>
                  </a:cubicBezTo>
                  <a:lnTo>
                    <a:pt x="425" y="754"/>
                  </a:lnTo>
                  <a:cubicBezTo>
                    <a:pt x="728" y="696"/>
                    <a:pt x="947" y="548"/>
                    <a:pt x="947" y="374"/>
                  </a:cubicBezTo>
                  <a:cubicBezTo>
                    <a:pt x="941" y="165"/>
                    <a:pt x="618" y="0"/>
                    <a:pt x="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36;p51">
              <a:extLst>
                <a:ext uri="{FF2B5EF4-FFF2-40B4-BE49-F238E27FC236}">
                  <a16:creationId xmlns:a16="http://schemas.microsoft.com/office/drawing/2014/main" id="{055111FD-9951-A7F3-FB08-1285907B5EC3}"/>
                </a:ext>
              </a:extLst>
            </p:cNvPr>
            <p:cNvSpPr/>
            <p:nvPr/>
          </p:nvSpPr>
          <p:spPr>
            <a:xfrm>
              <a:off x="4386000" y="4314825"/>
              <a:ext cx="13400" cy="16450"/>
            </a:xfrm>
            <a:custGeom>
              <a:avLst/>
              <a:gdLst/>
              <a:ahLst/>
              <a:cxnLst/>
              <a:rect l="l" t="t" r="r" b="b"/>
              <a:pathLst>
                <a:path w="536" h="658" extrusionOk="0">
                  <a:moveTo>
                    <a:pt x="265" y="0"/>
                  </a:moveTo>
                  <a:lnTo>
                    <a:pt x="265" y="0"/>
                  </a:lnTo>
                  <a:cubicBezTo>
                    <a:pt x="104" y="71"/>
                    <a:pt x="1" y="181"/>
                    <a:pt x="1" y="297"/>
                  </a:cubicBezTo>
                  <a:cubicBezTo>
                    <a:pt x="7" y="471"/>
                    <a:pt x="233" y="612"/>
                    <a:pt x="535" y="657"/>
                  </a:cubicBezTo>
                  <a:cubicBezTo>
                    <a:pt x="497" y="645"/>
                    <a:pt x="1" y="496"/>
                    <a:pt x="84" y="239"/>
                  </a:cubicBezTo>
                  <a:cubicBezTo>
                    <a:pt x="117" y="142"/>
                    <a:pt x="181" y="52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37;p51">
              <a:extLst>
                <a:ext uri="{FF2B5EF4-FFF2-40B4-BE49-F238E27FC236}">
                  <a16:creationId xmlns:a16="http://schemas.microsoft.com/office/drawing/2014/main" id="{C1339E58-CE75-2974-ABDE-819BA6AA2F46}"/>
                </a:ext>
              </a:extLst>
            </p:cNvPr>
            <p:cNvSpPr/>
            <p:nvPr/>
          </p:nvSpPr>
          <p:spPr>
            <a:xfrm>
              <a:off x="4393100" y="4421750"/>
              <a:ext cx="67800" cy="71625"/>
            </a:xfrm>
            <a:custGeom>
              <a:avLst/>
              <a:gdLst/>
              <a:ahLst/>
              <a:cxnLst/>
              <a:rect l="l" t="t" r="r" b="b"/>
              <a:pathLst>
                <a:path w="2712" h="2865" extrusionOk="0">
                  <a:moveTo>
                    <a:pt x="277" y="1"/>
                  </a:moveTo>
                  <a:lnTo>
                    <a:pt x="0" y="239"/>
                  </a:lnTo>
                  <a:lnTo>
                    <a:pt x="1127" y="1521"/>
                  </a:lnTo>
                  <a:lnTo>
                    <a:pt x="1159" y="1418"/>
                  </a:lnTo>
                  <a:lnTo>
                    <a:pt x="1172" y="1430"/>
                  </a:lnTo>
                  <a:lnTo>
                    <a:pt x="1978" y="2313"/>
                  </a:lnTo>
                  <a:cubicBezTo>
                    <a:pt x="1978" y="2313"/>
                    <a:pt x="1707" y="2609"/>
                    <a:pt x="1797" y="2777"/>
                  </a:cubicBezTo>
                  <a:cubicBezTo>
                    <a:pt x="1830" y="2840"/>
                    <a:pt x="1886" y="2864"/>
                    <a:pt x="1952" y="2864"/>
                  </a:cubicBezTo>
                  <a:cubicBezTo>
                    <a:pt x="2153" y="2864"/>
                    <a:pt x="2446" y="2638"/>
                    <a:pt x="2461" y="2629"/>
                  </a:cubicBezTo>
                  <a:cubicBezTo>
                    <a:pt x="2512" y="2577"/>
                    <a:pt x="2557" y="2519"/>
                    <a:pt x="2596" y="2461"/>
                  </a:cubicBezTo>
                  <a:cubicBezTo>
                    <a:pt x="2615" y="2429"/>
                    <a:pt x="2628" y="2403"/>
                    <a:pt x="2641" y="2371"/>
                  </a:cubicBezTo>
                  <a:cubicBezTo>
                    <a:pt x="2705" y="2242"/>
                    <a:pt x="2712" y="2120"/>
                    <a:pt x="2647" y="2049"/>
                  </a:cubicBezTo>
                  <a:cubicBezTo>
                    <a:pt x="2608" y="2006"/>
                    <a:pt x="2548" y="1986"/>
                    <a:pt x="2477" y="1986"/>
                  </a:cubicBezTo>
                  <a:cubicBezTo>
                    <a:pt x="2375" y="1986"/>
                    <a:pt x="2250" y="2027"/>
                    <a:pt x="2126" y="2107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38;p51">
              <a:extLst>
                <a:ext uri="{FF2B5EF4-FFF2-40B4-BE49-F238E27FC236}">
                  <a16:creationId xmlns:a16="http://schemas.microsoft.com/office/drawing/2014/main" id="{A674B4B9-8FCC-DCE0-00A8-BCA56D4759AE}"/>
                </a:ext>
              </a:extLst>
            </p:cNvPr>
            <p:cNvSpPr/>
            <p:nvPr/>
          </p:nvSpPr>
          <p:spPr>
            <a:xfrm>
              <a:off x="4445750" y="4485125"/>
              <a:ext cx="4700" cy="4125"/>
            </a:xfrm>
            <a:custGeom>
              <a:avLst/>
              <a:gdLst/>
              <a:ahLst/>
              <a:cxnLst/>
              <a:rect l="l" t="t" r="r" b="b"/>
              <a:pathLst>
                <a:path w="188" h="165" extrusionOk="0">
                  <a:moveTo>
                    <a:pt x="108" y="0"/>
                  </a:moveTo>
                  <a:cubicBezTo>
                    <a:pt x="86" y="0"/>
                    <a:pt x="63" y="9"/>
                    <a:pt x="45" y="29"/>
                  </a:cubicBezTo>
                  <a:cubicBezTo>
                    <a:pt x="0" y="81"/>
                    <a:pt x="39" y="158"/>
                    <a:pt x="103" y="164"/>
                  </a:cubicBezTo>
                  <a:cubicBezTo>
                    <a:pt x="155" y="158"/>
                    <a:pt x="187" y="113"/>
                    <a:pt x="187" y="68"/>
                  </a:cubicBezTo>
                  <a:cubicBezTo>
                    <a:pt x="179" y="24"/>
                    <a:pt x="144" y="0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9;p51">
              <a:extLst>
                <a:ext uri="{FF2B5EF4-FFF2-40B4-BE49-F238E27FC236}">
                  <a16:creationId xmlns:a16="http://schemas.microsoft.com/office/drawing/2014/main" id="{690036ED-800C-9820-5201-38568E8E203A}"/>
                </a:ext>
              </a:extLst>
            </p:cNvPr>
            <p:cNvSpPr/>
            <p:nvPr/>
          </p:nvSpPr>
          <p:spPr>
            <a:xfrm>
              <a:off x="4420975" y="4453900"/>
              <a:ext cx="33650" cy="40800"/>
            </a:xfrm>
            <a:custGeom>
              <a:avLst/>
              <a:gdLst/>
              <a:ahLst/>
              <a:cxnLst/>
              <a:rect l="l" t="t" r="r" b="b"/>
              <a:pathLst>
                <a:path w="1346" h="1632" extrusionOk="0">
                  <a:moveTo>
                    <a:pt x="242" y="0"/>
                  </a:moveTo>
                  <a:cubicBezTo>
                    <a:pt x="1" y="0"/>
                    <a:pt x="12" y="235"/>
                    <a:pt x="12" y="235"/>
                  </a:cubicBezTo>
                  <a:lnTo>
                    <a:pt x="740" y="1059"/>
                  </a:lnTo>
                  <a:cubicBezTo>
                    <a:pt x="579" y="1252"/>
                    <a:pt x="521" y="1459"/>
                    <a:pt x="618" y="1568"/>
                  </a:cubicBezTo>
                  <a:cubicBezTo>
                    <a:pt x="657" y="1611"/>
                    <a:pt x="716" y="1632"/>
                    <a:pt x="787" y="1632"/>
                  </a:cubicBezTo>
                  <a:cubicBezTo>
                    <a:pt x="927" y="1632"/>
                    <a:pt x="1114" y="1550"/>
                    <a:pt x="1281" y="1401"/>
                  </a:cubicBezTo>
                  <a:cubicBezTo>
                    <a:pt x="1307" y="1381"/>
                    <a:pt x="1326" y="1362"/>
                    <a:pt x="1346" y="1343"/>
                  </a:cubicBezTo>
                  <a:lnTo>
                    <a:pt x="1346" y="1343"/>
                  </a:lnTo>
                  <a:cubicBezTo>
                    <a:pt x="1333" y="1349"/>
                    <a:pt x="1082" y="1536"/>
                    <a:pt x="888" y="1568"/>
                  </a:cubicBezTo>
                  <a:cubicBezTo>
                    <a:pt x="901" y="1562"/>
                    <a:pt x="920" y="1549"/>
                    <a:pt x="933" y="1529"/>
                  </a:cubicBezTo>
                  <a:cubicBezTo>
                    <a:pt x="1026" y="1446"/>
                    <a:pt x="896" y="1307"/>
                    <a:pt x="795" y="1307"/>
                  </a:cubicBezTo>
                  <a:cubicBezTo>
                    <a:pt x="762" y="1307"/>
                    <a:pt x="733" y="1321"/>
                    <a:pt x="714" y="1355"/>
                  </a:cubicBezTo>
                  <a:cubicBezTo>
                    <a:pt x="689" y="1388"/>
                    <a:pt x="676" y="1426"/>
                    <a:pt x="676" y="1465"/>
                  </a:cubicBezTo>
                  <a:cubicBezTo>
                    <a:pt x="618" y="1291"/>
                    <a:pt x="863" y="1027"/>
                    <a:pt x="863" y="1027"/>
                  </a:cubicBezTo>
                  <a:lnTo>
                    <a:pt x="238" y="338"/>
                  </a:lnTo>
                  <a:lnTo>
                    <a:pt x="206" y="299"/>
                  </a:lnTo>
                  <a:cubicBezTo>
                    <a:pt x="70" y="132"/>
                    <a:pt x="289" y="3"/>
                    <a:pt x="289" y="3"/>
                  </a:cubicBezTo>
                  <a:cubicBezTo>
                    <a:pt x="273" y="1"/>
                    <a:pt x="257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40;p51">
              <a:extLst>
                <a:ext uri="{FF2B5EF4-FFF2-40B4-BE49-F238E27FC236}">
                  <a16:creationId xmlns:a16="http://schemas.microsoft.com/office/drawing/2014/main" id="{376062B1-73D3-E97D-263C-07DCC01C3E65}"/>
                </a:ext>
              </a:extLst>
            </p:cNvPr>
            <p:cNvSpPr/>
            <p:nvPr/>
          </p:nvSpPr>
          <p:spPr>
            <a:xfrm>
              <a:off x="4446400" y="4471225"/>
              <a:ext cx="14500" cy="9650"/>
            </a:xfrm>
            <a:custGeom>
              <a:avLst/>
              <a:gdLst/>
              <a:ahLst/>
              <a:cxnLst/>
              <a:rect l="l" t="t" r="r" b="b"/>
              <a:pathLst>
                <a:path w="580" h="386" extrusionOk="0">
                  <a:moveTo>
                    <a:pt x="350" y="0"/>
                  </a:moveTo>
                  <a:cubicBezTo>
                    <a:pt x="250" y="0"/>
                    <a:pt x="125" y="42"/>
                    <a:pt x="0" y="121"/>
                  </a:cubicBezTo>
                  <a:cubicBezTo>
                    <a:pt x="20" y="113"/>
                    <a:pt x="176" y="45"/>
                    <a:pt x="310" y="45"/>
                  </a:cubicBezTo>
                  <a:cubicBezTo>
                    <a:pt x="391" y="45"/>
                    <a:pt x="465" y="70"/>
                    <a:pt x="496" y="147"/>
                  </a:cubicBezTo>
                  <a:cubicBezTo>
                    <a:pt x="535" y="224"/>
                    <a:pt x="535" y="308"/>
                    <a:pt x="515" y="385"/>
                  </a:cubicBezTo>
                  <a:cubicBezTo>
                    <a:pt x="573" y="257"/>
                    <a:pt x="580" y="134"/>
                    <a:pt x="515" y="63"/>
                  </a:cubicBezTo>
                  <a:cubicBezTo>
                    <a:pt x="478" y="21"/>
                    <a:pt x="420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41;p51">
              <a:extLst>
                <a:ext uri="{FF2B5EF4-FFF2-40B4-BE49-F238E27FC236}">
                  <a16:creationId xmlns:a16="http://schemas.microsoft.com/office/drawing/2014/main" id="{A7E7AD7F-40C6-6013-418E-744A656693ED}"/>
                </a:ext>
              </a:extLst>
            </p:cNvPr>
            <p:cNvSpPr/>
            <p:nvPr/>
          </p:nvSpPr>
          <p:spPr>
            <a:xfrm>
              <a:off x="4420150" y="4423350"/>
              <a:ext cx="53325" cy="21225"/>
            </a:xfrm>
            <a:custGeom>
              <a:avLst/>
              <a:gdLst/>
              <a:ahLst/>
              <a:cxnLst/>
              <a:rect l="l" t="t" r="r" b="b"/>
              <a:pathLst>
                <a:path w="2133" h="849" extrusionOk="0">
                  <a:moveTo>
                    <a:pt x="45" y="1"/>
                  </a:moveTo>
                  <a:lnTo>
                    <a:pt x="0" y="226"/>
                  </a:lnTo>
                  <a:lnTo>
                    <a:pt x="1044" y="452"/>
                  </a:lnTo>
                  <a:lnTo>
                    <a:pt x="1018" y="387"/>
                  </a:lnTo>
                  <a:lnTo>
                    <a:pt x="1031" y="387"/>
                  </a:lnTo>
                  <a:lnTo>
                    <a:pt x="1765" y="536"/>
                  </a:lnTo>
                  <a:cubicBezTo>
                    <a:pt x="1765" y="536"/>
                    <a:pt x="1739" y="787"/>
                    <a:pt x="1849" y="838"/>
                  </a:cubicBezTo>
                  <a:cubicBezTo>
                    <a:pt x="1863" y="845"/>
                    <a:pt x="1878" y="849"/>
                    <a:pt x="1891" y="849"/>
                  </a:cubicBezTo>
                  <a:cubicBezTo>
                    <a:pt x="2029" y="849"/>
                    <a:pt x="2120" y="528"/>
                    <a:pt x="2126" y="516"/>
                  </a:cubicBezTo>
                  <a:cubicBezTo>
                    <a:pt x="2132" y="471"/>
                    <a:pt x="2132" y="426"/>
                    <a:pt x="2132" y="381"/>
                  </a:cubicBezTo>
                  <a:cubicBezTo>
                    <a:pt x="2126" y="362"/>
                    <a:pt x="2126" y="336"/>
                    <a:pt x="2119" y="317"/>
                  </a:cubicBezTo>
                  <a:cubicBezTo>
                    <a:pt x="2106" y="233"/>
                    <a:pt x="2061" y="168"/>
                    <a:pt x="2003" y="156"/>
                  </a:cubicBezTo>
                  <a:cubicBezTo>
                    <a:pt x="1995" y="154"/>
                    <a:pt x="1987" y="153"/>
                    <a:pt x="1979" y="153"/>
                  </a:cubicBezTo>
                  <a:cubicBezTo>
                    <a:pt x="1896" y="153"/>
                    <a:pt x="1811" y="240"/>
                    <a:pt x="1759" y="375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42;p51">
              <a:extLst>
                <a:ext uri="{FF2B5EF4-FFF2-40B4-BE49-F238E27FC236}">
                  <a16:creationId xmlns:a16="http://schemas.microsoft.com/office/drawing/2014/main" id="{FE7E0B7A-5260-A982-9A9B-1A3E692B9569}"/>
                </a:ext>
              </a:extLst>
            </p:cNvPr>
            <p:cNvSpPr/>
            <p:nvPr/>
          </p:nvSpPr>
          <p:spPr>
            <a:xfrm>
              <a:off x="4467925" y="4437375"/>
              <a:ext cx="3825" cy="2525"/>
            </a:xfrm>
            <a:custGeom>
              <a:avLst/>
              <a:gdLst/>
              <a:ahLst/>
              <a:cxnLst/>
              <a:rect l="l" t="t" r="r" b="b"/>
              <a:pathLst>
                <a:path w="153" h="101" extrusionOk="0">
                  <a:moveTo>
                    <a:pt x="66" y="0"/>
                  </a:moveTo>
                  <a:cubicBezTo>
                    <a:pt x="56" y="0"/>
                    <a:pt x="47" y="4"/>
                    <a:pt x="41" y="13"/>
                  </a:cubicBezTo>
                  <a:cubicBezTo>
                    <a:pt x="1" y="43"/>
                    <a:pt x="46" y="100"/>
                    <a:pt x="84" y="100"/>
                  </a:cubicBezTo>
                  <a:cubicBezTo>
                    <a:pt x="94" y="100"/>
                    <a:pt x="105" y="96"/>
                    <a:pt x="112" y="84"/>
                  </a:cubicBezTo>
                  <a:cubicBezTo>
                    <a:pt x="153" y="58"/>
                    <a:pt x="104" y="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43;p51">
              <a:extLst>
                <a:ext uri="{FF2B5EF4-FFF2-40B4-BE49-F238E27FC236}">
                  <a16:creationId xmlns:a16="http://schemas.microsoft.com/office/drawing/2014/main" id="{1183B7A4-FABC-266A-C557-D665EAA2776F}"/>
                </a:ext>
              </a:extLst>
            </p:cNvPr>
            <p:cNvSpPr/>
            <p:nvPr/>
          </p:nvSpPr>
          <p:spPr>
            <a:xfrm>
              <a:off x="4444625" y="4429150"/>
              <a:ext cx="28675" cy="16850"/>
            </a:xfrm>
            <a:custGeom>
              <a:avLst/>
              <a:gdLst/>
              <a:ahLst/>
              <a:cxnLst/>
              <a:rect l="l" t="t" r="r" b="b"/>
              <a:pathLst>
                <a:path w="1147" h="674" extrusionOk="0">
                  <a:moveTo>
                    <a:pt x="116" y="1"/>
                  </a:moveTo>
                  <a:lnTo>
                    <a:pt x="116" y="1"/>
                  </a:lnTo>
                  <a:cubicBezTo>
                    <a:pt x="26" y="39"/>
                    <a:pt x="0" y="149"/>
                    <a:pt x="65" y="220"/>
                  </a:cubicBezTo>
                  <a:lnTo>
                    <a:pt x="735" y="368"/>
                  </a:lnTo>
                  <a:cubicBezTo>
                    <a:pt x="722" y="529"/>
                    <a:pt x="773" y="651"/>
                    <a:pt x="863" y="671"/>
                  </a:cubicBezTo>
                  <a:cubicBezTo>
                    <a:pt x="871" y="673"/>
                    <a:pt x="879" y="674"/>
                    <a:pt x="887" y="674"/>
                  </a:cubicBezTo>
                  <a:cubicBezTo>
                    <a:pt x="985" y="674"/>
                    <a:pt x="1092" y="533"/>
                    <a:pt x="1134" y="342"/>
                  </a:cubicBezTo>
                  <a:cubicBezTo>
                    <a:pt x="1140" y="323"/>
                    <a:pt x="1147" y="304"/>
                    <a:pt x="1147" y="284"/>
                  </a:cubicBezTo>
                  <a:lnTo>
                    <a:pt x="1147" y="284"/>
                  </a:lnTo>
                  <a:cubicBezTo>
                    <a:pt x="1115" y="387"/>
                    <a:pt x="1063" y="484"/>
                    <a:pt x="999" y="574"/>
                  </a:cubicBezTo>
                  <a:cubicBezTo>
                    <a:pt x="1005" y="561"/>
                    <a:pt x="1005" y="548"/>
                    <a:pt x="1005" y="535"/>
                  </a:cubicBezTo>
                  <a:cubicBezTo>
                    <a:pt x="1018" y="482"/>
                    <a:pt x="968" y="455"/>
                    <a:pt x="918" y="455"/>
                  </a:cubicBezTo>
                  <a:cubicBezTo>
                    <a:pt x="872" y="455"/>
                    <a:pt x="825" y="479"/>
                    <a:pt x="831" y="529"/>
                  </a:cubicBezTo>
                  <a:cubicBezTo>
                    <a:pt x="831" y="555"/>
                    <a:pt x="838" y="581"/>
                    <a:pt x="851" y="600"/>
                  </a:cubicBezTo>
                  <a:cubicBezTo>
                    <a:pt x="760" y="529"/>
                    <a:pt x="786" y="310"/>
                    <a:pt x="786" y="310"/>
                  </a:cubicBezTo>
                  <a:lnTo>
                    <a:pt x="213" y="194"/>
                  </a:lnTo>
                  <a:lnTo>
                    <a:pt x="181" y="188"/>
                  </a:lnTo>
                  <a:cubicBezTo>
                    <a:pt x="52" y="149"/>
                    <a:pt x="116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44;p51">
              <a:extLst>
                <a:ext uri="{FF2B5EF4-FFF2-40B4-BE49-F238E27FC236}">
                  <a16:creationId xmlns:a16="http://schemas.microsoft.com/office/drawing/2014/main" id="{82C3E61E-1BCB-598E-0F20-CDEF5EF7E046}"/>
                </a:ext>
              </a:extLst>
            </p:cNvPr>
            <p:cNvSpPr/>
            <p:nvPr/>
          </p:nvSpPr>
          <p:spPr>
            <a:xfrm>
              <a:off x="4464100" y="4427150"/>
              <a:ext cx="9050" cy="5575"/>
            </a:xfrm>
            <a:custGeom>
              <a:avLst/>
              <a:gdLst/>
              <a:ahLst/>
              <a:cxnLst/>
              <a:rect l="l" t="t" r="r" b="b"/>
              <a:pathLst>
                <a:path w="362" h="223" extrusionOk="0">
                  <a:moveTo>
                    <a:pt x="221" y="1"/>
                  </a:moveTo>
                  <a:cubicBezTo>
                    <a:pt x="138" y="1"/>
                    <a:pt x="53" y="88"/>
                    <a:pt x="1" y="223"/>
                  </a:cubicBezTo>
                  <a:cubicBezTo>
                    <a:pt x="12" y="206"/>
                    <a:pt x="116" y="37"/>
                    <a:pt x="220" y="37"/>
                  </a:cubicBezTo>
                  <a:cubicBezTo>
                    <a:pt x="235" y="37"/>
                    <a:pt x="250" y="40"/>
                    <a:pt x="265" y="49"/>
                  </a:cubicBezTo>
                  <a:cubicBezTo>
                    <a:pt x="310" y="74"/>
                    <a:pt x="342" y="119"/>
                    <a:pt x="361" y="171"/>
                  </a:cubicBezTo>
                  <a:cubicBezTo>
                    <a:pt x="342" y="81"/>
                    <a:pt x="303" y="16"/>
                    <a:pt x="245" y="4"/>
                  </a:cubicBezTo>
                  <a:cubicBezTo>
                    <a:pt x="237" y="2"/>
                    <a:pt x="229" y="1"/>
                    <a:pt x="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45;p51">
              <a:extLst>
                <a:ext uri="{FF2B5EF4-FFF2-40B4-BE49-F238E27FC236}">
                  <a16:creationId xmlns:a16="http://schemas.microsoft.com/office/drawing/2014/main" id="{62AEF58A-ECDD-DC54-3FA5-E2DAA30838B5}"/>
                </a:ext>
              </a:extLst>
            </p:cNvPr>
            <p:cNvSpPr/>
            <p:nvPr/>
          </p:nvSpPr>
          <p:spPr>
            <a:xfrm>
              <a:off x="4410325" y="4348150"/>
              <a:ext cx="48325" cy="41100"/>
            </a:xfrm>
            <a:custGeom>
              <a:avLst/>
              <a:gdLst/>
              <a:ahLst/>
              <a:cxnLst/>
              <a:rect l="l" t="t" r="r" b="b"/>
              <a:pathLst>
                <a:path w="1933" h="1644" extrusionOk="0">
                  <a:moveTo>
                    <a:pt x="1424" y="1"/>
                  </a:moveTo>
                  <a:cubicBezTo>
                    <a:pt x="1390" y="1"/>
                    <a:pt x="1357" y="9"/>
                    <a:pt x="1327" y="27"/>
                  </a:cubicBezTo>
                  <a:cubicBezTo>
                    <a:pt x="1263" y="85"/>
                    <a:pt x="1276" y="220"/>
                    <a:pt x="1353" y="355"/>
                  </a:cubicBezTo>
                  <a:lnTo>
                    <a:pt x="0" y="1469"/>
                  </a:lnTo>
                  <a:lnTo>
                    <a:pt x="148" y="1643"/>
                  </a:lnTo>
                  <a:lnTo>
                    <a:pt x="966" y="967"/>
                  </a:lnTo>
                  <a:lnTo>
                    <a:pt x="902" y="948"/>
                  </a:lnTo>
                  <a:lnTo>
                    <a:pt x="915" y="935"/>
                  </a:lnTo>
                  <a:lnTo>
                    <a:pt x="1482" y="452"/>
                  </a:lnTo>
                  <a:cubicBezTo>
                    <a:pt x="1482" y="452"/>
                    <a:pt x="1619" y="584"/>
                    <a:pt x="1726" y="584"/>
                  </a:cubicBezTo>
                  <a:cubicBezTo>
                    <a:pt x="1742" y="584"/>
                    <a:pt x="1757" y="581"/>
                    <a:pt x="1772" y="574"/>
                  </a:cubicBezTo>
                  <a:cubicBezTo>
                    <a:pt x="1933" y="490"/>
                    <a:pt x="1694" y="168"/>
                    <a:pt x="1688" y="155"/>
                  </a:cubicBezTo>
                  <a:cubicBezTo>
                    <a:pt x="1656" y="123"/>
                    <a:pt x="1623" y="91"/>
                    <a:pt x="1585" y="65"/>
                  </a:cubicBezTo>
                  <a:cubicBezTo>
                    <a:pt x="1566" y="59"/>
                    <a:pt x="1553" y="46"/>
                    <a:pt x="1533" y="33"/>
                  </a:cubicBezTo>
                  <a:cubicBezTo>
                    <a:pt x="1502" y="12"/>
                    <a:pt x="1463" y="1"/>
                    <a:pt x="14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46;p51">
              <a:extLst>
                <a:ext uri="{FF2B5EF4-FFF2-40B4-BE49-F238E27FC236}">
                  <a16:creationId xmlns:a16="http://schemas.microsoft.com/office/drawing/2014/main" id="{73785376-420C-2A04-3771-90A035C55A7B}"/>
                </a:ext>
              </a:extLst>
            </p:cNvPr>
            <p:cNvSpPr/>
            <p:nvPr/>
          </p:nvSpPr>
          <p:spPr>
            <a:xfrm>
              <a:off x="4450425" y="4354600"/>
              <a:ext cx="3225" cy="3075"/>
            </a:xfrm>
            <a:custGeom>
              <a:avLst/>
              <a:gdLst/>
              <a:ahLst/>
              <a:cxnLst/>
              <a:rect l="l" t="t" r="r" b="b"/>
              <a:pathLst>
                <a:path w="129" h="123" extrusionOk="0">
                  <a:moveTo>
                    <a:pt x="65" y="0"/>
                  </a:moveTo>
                  <a:cubicBezTo>
                    <a:pt x="0" y="20"/>
                    <a:pt x="13" y="116"/>
                    <a:pt x="84" y="123"/>
                  </a:cubicBezTo>
                  <a:cubicBezTo>
                    <a:pt x="110" y="116"/>
                    <a:pt x="129" y="84"/>
                    <a:pt x="123" y="52"/>
                  </a:cubicBezTo>
                  <a:cubicBezTo>
                    <a:pt x="123" y="26"/>
                    <a:pt x="97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47;p51">
              <a:extLst>
                <a:ext uri="{FF2B5EF4-FFF2-40B4-BE49-F238E27FC236}">
                  <a16:creationId xmlns:a16="http://schemas.microsoft.com/office/drawing/2014/main" id="{B4BC1272-3248-1A1E-1E0E-37E3250248C5}"/>
                </a:ext>
              </a:extLst>
            </p:cNvPr>
            <p:cNvSpPr/>
            <p:nvPr/>
          </p:nvSpPr>
          <p:spPr>
            <a:xfrm>
              <a:off x="4430450" y="4352025"/>
              <a:ext cx="27400" cy="20325"/>
            </a:xfrm>
            <a:custGeom>
              <a:avLst/>
              <a:gdLst/>
              <a:ahLst/>
              <a:cxnLst/>
              <a:rect l="l" t="t" r="r" b="b"/>
              <a:pathLst>
                <a:path w="1096" h="813" extrusionOk="0">
                  <a:moveTo>
                    <a:pt x="883" y="0"/>
                  </a:moveTo>
                  <a:cubicBezTo>
                    <a:pt x="947" y="84"/>
                    <a:pt x="992" y="187"/>
                    <a:pt x="1018" y="290"/>
                  </a:cubicBezTo>
                  <a:cubicBezTo>
                    <a:pt x="1012" y="277"/>
                    <a:pt x="1005" y="271"/>
                    <a:pt x="992" y="265"/>
                  </a:cubicBezTo>
                  <a:cubicBezTo>
                    <a:pt x="973" y="245"/>
                    <a:pt x="949" y="236"/>
                    <a:pt x="925" y="236"/>
                  </a:cubicBezTo>
                  <a:cubicBezTo>
                    <a:pt x="901" y="236"/>
                    <a:pt x="876" y="245"/>
                    <a:pt x="857" y="265"/>
                  </a:cubicBezTo>
                  <a:cubicBezTo>
                    <a:pt x="831" y="303"/>
                    <a:pt x="838" y="361"/>
                    <a:pt x="883" y="393"/>
                  </a:cubicBezTo>
                  <a:cubicBezTo>
                    <a:pt x="902" y="413"/>
                    <a:pt x="922" y="419"/>
                    <a:pt x="947" y="426"/>
                  </a:cubicBezTo>
                  <a:cubicBezTo>
                    <a:pt x="937" y="428"/>
                    <a:pt x="927" y="430"/>
                    <a:pt x="916" y="430"/>
                  </a:cubicBezTo>
                  <a:cubicBezTo>
                    <a:pt x="810" y="430"/>
                    <a:pt x="677" y="297"/>
                    <a:pt x="677" y="297"/>
                  </a:cubicBezTo>
                  <a:lnTo>
                    <a:pt x="232" y="670"/>
                  </a:lnTo>
                  <a:lnTo>
                    <a:pt x="207" y="696"/>
                  </a:lnTo>
                  <a:cubicBezTo>
                    <a:pt x="184" y="713"/>
                    <a:pt x="163" y="719"/>
                    <a:pt x="144" y="719"/>
                  </a:cubicBezTo>
                  <a:cubicBezTo>
                    <a:pt x="71" y="719"/>
                    <a:pt x="20" y="632"/>
                    <a:pt x="20" y="632"/>
                  </a:cubicBezTo>
                  <a:lnTo>
                    <a:pt x="20" y="632"/>
                  </a:lnTo>
                  <a:cubicBezTo>
                    <a:pt x="0" y="722"/>
                    <a:pt x="71" y="812"/>
                    <a:pt x="161" y="812"/>
                  </a:cubicBezTo>
                  <a:lnTo>
                    <a:pt x="696" y="374"/>
                  </a:lnTo>
                  <a:cubicBezTo>
                    <a:pt x="775" y="444"/>
                    <a:pt x="861" y="485"/>
                    <a:pt x="929" y="485"/>
                  </a:cubicBezTo>
                  <a:cubicBezTo>
                    <a:pt x="961" y="485"/>
                    <a:pt x="989" y="476"/>
                    <a:pt x="1012" y="458"/>
                  </a:cubicBezTo>
                  <a:cubicBezTo>
                    <a:pt x="1095" y="393"/>
                    <a:pt x="1057" y="200"/>
                    <a:pt x="922" y="39"/>
                  </a:cubicBezTo>
                  <a:cubicBezTo>
                    <a:pt x="909" y="26"/>
                    <a:pt x="896" y="13"/>
                    <a:pt x="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48;p51">
              <a:extLst>
                <a:ext uri="{FF2B5EF4-FFF2-40B4-BE49-F238E27FC236}">
                  <a16:creationId xmlns:a16="http://schemas.microsoft.com/office/drawing/2014/main" id="{956F6609-2AF8-C824-660E-D21AEFF28336}"/>
                </a:ext>
              </a:extLst>
            </p:cNvPr>
            <p:cNvSpPr/>
            <p:nvPr/>
          </p:nvSpPr>
          <p:spPr>
            <a:xfrm>
              <a:off x="4441550" y="4348150"/>
              <a:ext cx="7125" cy="8900"/>
            </a:xfrm>
            <a:custGeom>
              <a:avLst/>
              <a:gdLst/>
              <a:ahLst/>
              <a:cxnLst/>
              <a:rect l="l" t="t" r="r" b="b"/>
              <a:pathLst>
                <a:path w="285" h="356" extrusionOk="0">
                  <a:moveTo>
                    <a:pt x="172" y="1"/>
                  </a:moveTo>
                  <a:cubicBezTo>
                    <a:pt x="140" y="1"/>
                    <a:pt x="108" y="9"/>
                    <a:pt x="78" y="27"/>
                  </a:cubicBezTo>
                  <a:cubicBezTo>
                    <a:pt x="14" y="85"/>
                    <a:pt x="27" y="213"/>
                    <a:pt x="104" y="355"/>
                  </a:cubicBezTo>
                  <a:cubicBezTo>
                    <a:pt x="97" y="329"/>
                    <a:pt x="1" y="85"/>
                    <a:pt x="130" y="39"/>
                  </a:cubicBezTo>
                  <a:cubicBezTo>
                    <a:pt x="156" y="28"/>
                    <a:pt x="186" y="21"/>
                    <a:pt x="218" y="21"/>
                  </a:cubicBezTo>
                  <a:cubicBezTo>
                    <a:pt x="240" y="21"/>
                    <a:pt x="263" y="25"/>
                    <a:pt x="284" y="33"/>
                  </a:cubicBezTo>
                  <a:cubicBezTo>
                    <a:pt x="249" y="12"/>
                    <a:pt x="211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49;p51">
              <a:extLst>
                <a:ext uri="{FF2B5EF4-FFF2-40B4-BE49-F238E27FC236}">
                  <a16:creationId xmlns:a16="http://schemas.microsoft.com/office/drawing/2014/main" id="{95C43732-A815-4F51-3DF0-BEEE34A4DAE2}"/>
                </a:ext>
              </a:extLst>
            </p:cNvPr>
            <p:cNvSpPr/>
            <p:nvPr/>
          </p:nvSpPr>
          <p:spPr>
            <a:xfrm>
              <a:off x="4304200" y="4418375"/>
              <a:ext cx="66850" cy="39700"/>
            </a:xfrm>
            <a:custGeom>
              <a:avLst/>
              <a:gdLst/>
              <a:ahLst/>
              <a:cxnLst/>
              <a:rect l="l" t="t" r="r" b="b"/>
              <a:pathLst>
                <a:path w="2674" h="1588" extrusionOk="0">
                  <a:moveTo>
                    <a:pt x="2558" y="0"/>
                  </a:moveTo>
                  <a:lnTo>
                    <a:pt x="1327" y="548"/>
                  </a:lnTo>
                  <a:lnTo>
                    <a:pt x="1398" y="599"/>
                  </a:lnTo>
                  <a:lnTo>
                    <a:pt x="1385" y="606"/>
                  </a:lnTo>
                  <a:lnTo>
                    <a:pt x="529" y="1005"/>
                  </a:lnTo>
                  <a:cubicBezTo>
                    <a:pt x="529" y="1005"/>
                    <a:pt x="382" y="759"/>
                    <a:pt x="245" y="759"/>
                  </a:cubicBezTo>
                  <a:cubicBezTo>
                    <a:pt x="239" y="759"/>
                    <a:pt x="232" y="759"/>
                    <a:pt x="226" y="760"/>
                  </a:cubicBezTo>
                  <a:cubicBezTo>
                    <a:pt x="0" y="805"/>
                    <a:pt x="181" y="1276"/>
                    <a:pt x="181" y="1295"/>
                  </a:cubicBezTo>
                  <a:cubicBezTo>
                    <a:pt x="207" y="1346"/>
                    <a:pt x="239" y="1392"/>
                    <a:pt x="277" y="1437"/>
                  </a:cubicBezTo>
                  <a:cubicBezTo>
                    <a:pt x="297" y="1456"/>
                    <a:pt x="316" y="1475"/>
                    <a:pt x="335" y="1495"/>
                  </a:cubicBezTo>
                  <a:cubicBezTo>
                    <a:pt x="398" y="1558"/>
                    <a:pt x="465" y="1588"/>
                    <a:pt x="522" y="1588"/>
                  </a:cubicBezTo>
                  <a:cubicBezTo>
                    <a:pt x="540" y="1588"/>
                    <a:pt x="558" y="1585"/>
                    <a:pt x="574" y="1578"/>
                  </a:cubicBezTo>
                  <a:cubicBezTo>
                    <a:pt x="677" y="1533"/>
                    <a:pt x="703" y="1359"/>
                    <a:pt x="657" y="1173"/>
                  </a:cubicBezTo>
                  <a:lnTo>
                    <a:pt x="2674" y="264"/>
                  </a:lnTo>
                  <a:lnTo>
                    <a:pt x="25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50;p51">
              <a:extLst>
                <a:ext uri="{FF2B5EF4-FFF2-40B4-BE49-F238E27FC236}">
                  <a16:creationId xmlns:a16="http://schemas.microsoft.com/office/drawing/2014/main" id="{73C797BC-E31E-9F33-3C27-6161AF4B7A71}"/>
                </a:ext>
              </a:extLst>
            </p:cNvPr>
            <p:cNvSpPr/>
            <p:nvPr/>
          </p:nvSpPr>
          <p:spPr>
            <a:xfrm>
              <a:off x="4308700" y="4444450"/>
              <a:ext cx="3700" cy="3275"/>
            </a:xfrm>
            <a:custGeom>
              <a:avLst/>
              <a:gdLst/>
              <a:ahLst/>
              <a:cxnLst/>
              <a:rect l="l" t="t" r="r" b="b"/>
              <a:pathLst>
                <a:path w="148" h="131" extrusionOk="0">
                  <a:moveTo>
                    <a:pt x="67" y="0"/>
                  </a:moveTo>
                  <a:cubicBezTo>
                    <a:pt x="40" y="0"/>
                    <a:pt x="14" y="17"/>
                    <a:pt x="7" y="46"/>
                  </a:cubicBezTo>
                  <a:cubicBezTo>
                    <a:pt x="1" y="84"/>
                    <a:pt x="27" y="117"/>
                    <a:pt x="59" y="130"/>
                  </a:cubicBezTo>
                  <a:cubicBezTo>
                    <a:pt x="62" y="130"/>
                    <a:pt x="65" y="130"/>
                    <a:pt x="68" y="130"/>
                  </a:cubicBezTo>
                  <a:cubicBezTo>
                    <a:pt x="120" y="130"/>
                    <a:pt x="148" y="76"/>
                    <a:pt x="123" y="33"/>
                  </a:cubicBezTo>
                  <a:cubicBezTo>
                    <a:pt x="109" y="10"/>
                    <a:pt x="88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51;p51">
              <a:extLst>
                <a:ext uri="{FF2B5EF4-FFF2-40B4-BE49-F238E27FC236}">
                  <a16:creationId xmlns:a16="http://schemas.microsoft.com/office/drawing/2014/main" id="{615A184A-1913-560B-FC27-AD5C6F6D59EA}"/>
                </a:ext>
              </a:extLst>
            </p:cNvPr>
            <p:cNvSpPr/>
            <p:nvPr/>
          </p:nvSpPr>
          <p:spPr>
            <a:xfrm>
              <a:off x="4305175" y="4432050"/>
              <a:ext cx="36575" cy="18875"/>
            </a:xfrm>
            <a:custGeom>
              <a:avLst/>
              <a:gdLst/>
              <a:ahLst/>
              <a:cxnLst/>
              <a:rect l="l" t="t" r="r" b="b"/>
              <a:pathLst>
                <a:path w="1463" h="755" extrusionOk="0">
                  <a:moveTo>
                    <a:pt x="1288" y="1"/>
                  </a:moveTo>
                  <a:lnTo>
                    <a:pt x="503" y="355"/>
                  </a:lnTo>
                  <a:cubicBezTo>
                    <a:pt x="414" y="219"/>
                    <a:pt x="300" y="134"/>
                    <a:pt x="205" y="134"/>
                  </a:cubicBezTo>
                  <a:cubicBezTo>
                    <a:pt x="183" y="134"/>
                    <a:pt x="161" y="139"/>
                    <a:pt x="142" y="149"/>
                  </a:cubicBezTo>
                  <a:cubicBezTo>
                    <a:pt x="19" y="213"/>
                    <a:pt x="0" y="452"/>
                    <a:pt x="110" y="696"/>
                  </a:cubicBezTo>
                  <a:cubicBezTo>
                    <a:pt x="122" y="715"/>
                    <a:pt x="134" y="733"/>
                    <a:pt x="141" y="752"/>
                  </a:cubicBezTo>
                  <a:lnTo>
                    <a:pt x="141" y="752"/>
                  </a:lnTo>
                  <a:cubicBezTo>
                    <a:pt x="96" y="624"/>
                    <a:pt x="77" y="489"/>
                    <a:pt x="77" y="355"/>
                  </a:cubicBezTo>
                  <a:lnTo>
                    <a:pt x="77" y="355"/>
                  </a:lnTo>
                  <a:cubicBezTo>
                    <a:pt x="84" y="368"/>
                    <a:pt x="90" y="381"/>
                    <a:pt x="97" y="394"/>
                  </a:cubicBezTo>
                  <a:cubicBezTo>
                    <a:pt x="110" y="424"/>
                    <a:pt x="135" y="436"/>
                    <a:pt x="163" y="436"/>
                  </a:cubicBezTo>
                  <a:cubicBezTo>
                    <a:pt x="242" y="436"/>
                    <a:pt x="344" y="338"/>
                    <a:pt x="277" y="271"/>
                  </a:cubicBezTo>
                  <a:cubicBezTo>
                    <a:pt x="258" y="246"/>
                    <a:pt x="232" y="226"/>
                    <a:pt x="206" y="213"/>
                  </a:cubicBezTo>
                  <a:cubicBezTo>
                    <a:pt x="348" y="213"/>
                    <a:pt x="490" y="458"/>
                    <a:pt x="490" y="458"/>
                  </a:cubicBezTo>
                  <a:lnTo>
                    <a:pt x="1160" y="149"/>
                  </a:lnTo>
                  <a:lnTo>
                    <a:pt x="1192" y="130"/>
                  </a:lnTo>
                  <a:cubicBezTo>
                    <a:pt x="1213" y="122"/>
                    <a:pt x="1232" y="119"/>
                    <a:pt x="1249" y="119"/>
                  </a:cubicBezTo>
                  <a:cubicBezTo>
                    <a:pt x="1364" y="119"/>
                    <a:pt x="1398" y="265"/>
                    <a:pt x="1398" y="265"/>
                  </a:cubicBezTo>
                  <a:cubicBezTo>
                    <a:pt x="1462" y="162"/>
                    <a:pt x="1404" y="33"/>
                    <a:pt x="1288" y="1"/>
                  </a:cubicBezTo>
                  <a:close/>
                  <a:moveTo>
                    <a:pt x="141" y="752"/>
                  </a:moveTo>
                  <a:lnTo>
                    <a:pt x="141" y="752"/>
                  </a:lnTo>
                  <a:cubicBezTo>
                    <a:pt x="141" y="753"/>
                    <a:pt x="141" y="754"/>
                    <a:pt x="142" y="754"/>
                  </a:cubicBezTo>
                  <a:cubicBezTo>
                    <a:pt x="141" y="754"/>
                    <a:pt x="141" y="753"/>
                    <a:pt x="141" y="7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52;p51">
              <a:extLst>
                <a:ext uri="{FF2B5EF4-FFF2-40B4-BE49-F238E27FC236}">
                  <a16:creationId xmlns:a16="http://schemas.microsoft.com/office/drawing/2014/main" id="{526E3C8E-4746-EF1E-6A4D-E9C6E16B571B}"/>
                </a:ext>
              </a:extLst>
            </p:cNvPr>
            <p:cNvSpPr/>
            <p:nvPr/>
          </p:nvSpPr>
          <p:spPr>
            <a:xfrm>
              <a:off x="4312575" y="4447525"/>
              <a:ext cx="9350" cy="10475"/>
            </a:xfrm>
            <a:custGeom>
              <a:avLst/>
              <a:gdLst/>
              <a:ahLst/>
              <a:cxnLst/>
              <a:rect l="l" t="t" r="r" b="b"/>
              <a:pathLst>
                <a:path w="374" h="419" extrusionOk="0">
                  <a:moveTo>
                    <a:pt x="322" y="0"/>
                  </a:moveTo>
                  <a:cubicBezTo>
                    <a:pt x="322" y="32"/>
                    <a:pt x="361" y="361"/>
                    <a:pt x="187" y="374"/>
                  </a:cubicBezTo>
                  <a:cubicBezTo>
                    <a:pt x="177" y="375"/>
                    <a:pt x="166" y="375"/>
                    <a:pt x="155" y="375"/>
                  </a:cubicBezTo>
                  <a:cubicBezTo>
                    <a:pt x="100" y="375"/>
                    <a:pt x="44" y="361"/>
                    <a:pt x="0" y="329"/>
                  </a:cubicBezTo>
                  <a:lnTo>
                    <a:pt x="0" y="329"/>
                  </a:lnTo>
                  <a:cubicBezTo>
                    <a:pt x="62" y="386"/>
                    <a:pt x="128" y="418"/>
                    <a:pt x="184" y="418"/>
                  </a:cubicBezTo>
                  <a:cubicBezTo>
                    <a:pt x="203" y="418"/>
                    <a:pt x="222" y="414"/>
                    <a:pt x="239" y="406"/>
                  </a:cubicBezTo>
                  <a:cubicBezTo>
                    <a:pt x="342" y="361"/>
                    <a:pt x="374" y="193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53;p51">
              <a:extLst>
                <a:ext uri="{FF2B5EF4-FFF2-40B4-BE49-F238E27FC236}">
                  <a16:creationId xmlns:a16="http://schemas.microsoft.com/office/drawing/2014/main" id="{5ADA49AE-2AB1-D40B-B01C-F44996C0128D}"/>
                </a:ext>
              </a:extLst>
            </p:cNvPr>
            <p:cNvSpPr/>
            <p:nvPr/>
          </p:nvSpPr>
          <p:spPr>
            <a:xfrm>
              <a:off x="4345575" y="4401950"/>
              <a:ext cx="49800" cy="102950"/>
            </a:xfrm>
            <a:custGeom>
              <a:avLst/>
              <a:gdLst/>
              <a:ahLst/>
              <a:cxnLst/>
              <a:rect l="l" t="t" r="r" b="b"/>
              <a:pathLst>
                <a:path w="1992" h="4118" extrusionOk="0">
                  <a:moveTo>
                    <a:pt x="1560" y="0"/>
                  </a:moveTo>
                  <a:lnTo>
                    <a:pt x="639" y="3318"/>
                  </a:lnTo>
                  <a:cubicBezTo>
                    <a:pt x="595" y="3313"/>
                    <a:pt x="552" y="3311"/>
                    <a:pt x="511" y="3311"/>
                  </a:cubicBezTo>
                  <a:cubicBezTo>
                    <a:pt x="262" y="3311"/>
                    <a:pt x="72" y="3393"/>
                    <a:pt x="33" y="3537"/>
                  </a:cubicBezTo>
                  <a:cubicBezTo>
                    <a:pt x="1" y="3652"/>
                    <a:pt x="72" y="3781"/>
                    <a:pt x="207" y="3891"/>
                  </a:cubicBezTo>
                  <a:cubicBezTo>
                    <a:pt x="239" y="3917"/>
                    <a:pt x="271" y="3942"/>
                    <a:pt x="310" y="3962"/>
                  </a:cubicBezTo>
                  <a:cubicBezTo>
                    <a:pt x="387" y="4007"/>
                    <a:pt x="465" y="4045"/>
                    <a:pt x="548" y="4078"/>
                  </a:cubicBezTo>
                  <a:cubicBezTo>
                    <a:pt x="564" y="4078"/>
                    <a:pt x="755" y="4117"/>
                    <a:pt x="948" y="4117"/>
                  </a:cubicBezTo>
                  <a:cubicBezTo>
                    <a:pt x="1152" y="4117"/>
                    <a:pt x="1360" y="4073"/>
                    <a:pt x="1366" y="3891"/>
                  </a:cubicBezTo>
                  <a:cubicBezTo>
                    <a:pt x="1373" y="3652"/>
                    <a:pt x="922" y="3472"/>
                    <a:pt x="922" y="3472"/>
                  </a:cubicBezTo>
                  <a:lnTo>
                    <a:pt x="1328" y="2068"/>
                  </a:lnTo>
                  <a:lnTo>
                    <a:pt x="1341" y="2042"/>
                  </a:lnTo>
                  <a:lnTo>
                    <a:pt x="1431" y="2145"/>
                  </a:lnTo>
                  <a:lnTo>
                    <a:pt x="1991" y="12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54;p51">
              <a:extLst>
                <a:ext uri="{FF2B5EF4-FFF2-40B4-BE49-F238E27FC236}">
                  <a16:creationId xmlns:a16="http://schemas.microsoft.com/office/drawing/2014/main" id="{88D5C4E7-2FF9-E241-83B5-A1DB26CFBD6E}"/>
                </a:ext>
              </a:extLst>
            </p:cNvPr>
            <p:cNvSpPr/>
            <p:nvPr/>
          </p:nvSpPr>
          <p:spPr>
            <a:xfrm>
              <a:off x="4363250" y="4497725"/>
              <a:ext cx="5875" cy="4900"/>
            </a:xfrm>
            <a:custGeom>
              <a:avLst/>
              <a:gdLst/>
              <a:ahLst/>
              <a:cxnLst/>
              <a:rect l="l" t="t" r="r" b="b"/>
              <a:pathLst>
                <a:path w="235" h="196" extrusionOk="0">
                  <a:moveTo>
                    <a:pt x="118" y="0"/>
                  </a:moveTo>
                  <a:cubicBezTo>
                    <a:pt x="55" y="0"/>
                    <a:pt x="0" y="61"/>
                    <a:pt x="22" y="131"/>
                  </a:cubicBezTo>
                  <a:cubicBezTo>
                    <a:pt x="37" y="171"/>
                    <a:pt x="79" y="195"/>
                    <a:pt x="121" y="195"/>
                  </a:cubicBezTo>
                  <a:cubicBezTo>
                    <a:pt x="133" y="195"/>
                    <a:pt x="145" y="193"/>
                    <a:pt x="157" y="189"/>
                  </a:cubicBezTo>
                  <a:cubicBezTo>
                    <a:pt x="234" y="150"/>
                    <a:pt x="234" y="40"/>
                    <a:pt x="157" y="8"/>
                  </a:cubicBezTo>
                  <a:cubicBezTo>
                    <a:pt x="144" y="3"/>
                    <a:pt x="131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55;p51">
              <a:extLst>
                <a:ext uri="{FF2B5EF4-FFF2-40B4-BE49-F238E27FC236}">
                  <a16:creationId xmlns:a16="http://schemas.microsoft.com/office/drawing/2014/main" id="{F98AB3C0-478A-AEBF-27A0-F550DFADCC06}"/>
                </a:ext>
              </a:extLst>
            </p:cNvPr>
            <p:cNvSpPr/>
            <p:nvPr/>
          </p:nvSpPr>
          <p:spPr>
            <a:xfrm>
              <a:off x="4359425" y="4451150"/>
              <a:ext cx="24350" cy="54800"/>
            </a:xfrm>
            <a:custGeom>
              <a:avLst/>
              <a:gdLst/>
              <a:ahLst/>
              <a:cxnLst/>
              <a:rect l="l" t="t" r="r" b="b"/>
              <a:pathLst>
                <a:path w="974" h="2192" extrusionOk="0">
                  <a:moveTo>
                    <a:pt x="634" y="0"/>
                  </a:moveTo>
                  <a:cubicBezTo>
                    <a:pt x="581" y="0"/>
                    <a:pt x="518" y="17"/>
                    <a:pt x="445" y="61"/>
                  </a:cubicBezTo>
                  <a:cubicBezTo>
                    <a:pt x="445" y="61"/>
                    <a:pt x="761" y="87"/>
                    <a:pt x="703" y="345"/>
                  </a:cubicBezTo>
                  <a:lnTo>
                    <a:pt x="690" y="409"/>
                  </a:lnTo>
                  <a:lnTo>
                    <a:pt x="368" y="1504"/>
                  </a:lnTo>
                  <a:cubicBezTo>
                    <a:pt x="368" y="1504"/>
                    <a:pt x="774" y="1665"/>
                    <a:pt x="806" y="1891"/>
                  </a:cubicBezTo>
                  <a:cubicBezTo>
                    <a:pt x="787" y="1845"/>
                    <a:pt x="748" y="1807"/>
                    <a:pt x="703" y="1788"/>
                  </a:cubicBezTo>
                  <a:cubicBezTo>
                    <a:pt x="681" y="1772"/>
                    <a:pt x="660" y="1765"/>
                    <a:pt x="639" y="1765"/>
                  </a:cubicBezTo>
                  <a:cubicBezTo>
                    <a:pt x="500" y="1765"/>
                    <a:pt x="387" y="2052"/>
                    <a:pt x="555" y="2097"/>
                  </a:cubicBezTo>
                  <a:cubicBezTo>
                    <a:pt x="581" y="2103"/>
                    <a:pt x="600" y="2110"/>
                    <a:pt x="626" y="2116"/>
                  </a:cubicBezTo>
                  <a:cubicBezTo>
                    <a:pt x="553" y="2136"/>
                    <a:pt x="467" y="2143"/>
                    <a:pt x="382" y="2143"/>
                  </a:cubicBezTo>
                  <a:cubicBezTo>
                    <a:pt x="195" y="2143"/>
                    <a:pt x="14" y="2110"/>
                    <a:pt x="1" y="2110"/>
                  </a:cubicBezTo>
                  <a:cubicBezTo>
                    <a:pt x="33" y="2122"/>
                    <a:pt x="65" y="2129"/>
                    <a:pt x="97" y="2142"/>
                  </a:cubicBezTo>
                  <a:cubicBezTo>
                    <a:pt x="222" y="2175"/>
                    <a:pt x="344" y="2192"/>
                    <a:pt x="453" y="2192"/>
                  </a:cubicBezTo>
                  <a:cubicBezTo>
                    <a:pt x="700" y="2192"/>
                    <a:pt x="888" y="2111"/>
                    <a:pt x="928" y="1968"/>
                  </a:cubicBezTo>
                  <a:cubicBezTo>
                    <a:pt x="973" y="1800"/>
                    <a:pt x="800" y="1601"/>
                    <a:pt x="516" y="1472"/>
                  </a:cubicBezTo>
                  <a:lnTo>
                    <a:pt x="877" y="177"/>
                  </a:lnTo>
                  <a:cubicBezTo>
                    <a:pt x="877" y="177"/>
                    <a:pt x="805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56;p51">
              <a:extLst>
                <a:ext uri="{FF2B5EF4-FFF2-40B4-BE49-F238E27FC236}">
                  <a16:creationId xmlns:a16="http://schemas.microsoft.com/office/drawing/2014/main" id="{13129341-562D-E018-E406-20352BDAC4E9}"/>
                </a:ext>
              </a:extLst>
            </p:cNvPr>
            <p:cNvSpPr/>
            <p:nvPr/>
          </p:nvSpPr>
          <p:spPr>
            <a:xfrm>
              <a:off x="4345575" y="4484700"/>
              <a:ext cx="15975" cy="14525"/>
            </a:xfrm>
            <a:custGeom>
              <a:avLst/>
              <a:gdLst/>
              <a:ahLst/>
              <a:cxnLst/>
              <a:rect l="l" t="t" r="r" b="b"/>
              <a:pathLst>
                <a:path w="639" h="581" extrusionOk="0">
                  <a:moveTo>
                    <a:pt x="511" y="1"/>
                  </a:moveTo>
                  <a:cubicBezTo>
                    <a:pt x="262" y="1"/>
                    <a:pt x="72" y="83"/>
                    <a:pt x="33" y="227"/>
                  </a:cubicBezTo>
                  <a:cubicBezTo>
                    <a:pt x="1" y="342"/>
                    <a:pt x="72" y="471"/>
                    <a:pt x="213" y="581"/>
                  </a:cubicBezTo>
                  <a:cubicBezTo>
                    <a:pt x="143" y="503"/>
                    <a:pt x="104" y="407"/>
                    <a:pt x="97" y="304"/>
                  </a:cubicBezTo>
                  <a:cubicBezTo>
                    <a:pt x="78" y="33"/>
                    <a:pt x="593" y="8"/>
                    <a:pt x="639" y="8"/>
                  </a:cubicBezTo>
                  <a:cubicBezTo>
                    <a:pt x="595" y="3"/>
                    <a:pt x="55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57;p51">
              <a:extLst>
                <a:ext uri="{FF2B5EF4-FFF2-40B4-BE49-F238E27FC236}">
                  <a16:creationId xmlns:a16="http://schemas.microsoft.com/office/drawing/2014/main" id="{47CB1AC5-BCFD-B447-D2A9-7665EDB506D0}"/>
                </a:ext>
              </a:extLst>
            </p:cNvPr>
            <p:cNvSpPr/>
            <p:nvPr/>
          </p:nvSpPr>
          <p:spPr>
            <a:xfrm>
              <a:off x="4315950" y="4342225"/>
              <a:ext cx="67825" cy="49275"/>
            </a:xfrm>
            <a:custGeom>
              <a:avLst/>
              <a:gdLst/>
              <a:ahLst/>
              <a:cxnLst/>
              <a:rect l="l" t="t" r="r" b="b"/>
              <a:pathLst>
                <a:path w="2713" h="1971" extrusionOk="0">
                  <a:moveTo>
                    <a:pt x="637" y="1"/>
                  </a:moveTo>
                  <a:cubicBezTo>
                    <a:pt x="582" y="1"/>
                    <a:pt x="519" y="23"/>
                    <a:pt x="458" y="64"/>
                  </a:cubicBezTo>
                  <a:cubicBezTo>
                    <a:pt x="432" y="83"/>
                    <a:pt x="413" y="96"/>
                    <a:pt x="394" y="115"/>
                  </a:cubicBezTo>
                  <a:cubicBezTo>
                    <a:pt x="348" y="154"/>
                    <a:pt x="303" y="199"/>
                    <a:pt x="271" y="251"/>
                  </a:cubicBezTo>
                  <a:cubicBezTo>
                    <a:pt x="265" y="264"/>
                    <a:pt x="1" y="734"/>
                    <a:pt x="226" y="811"/>
                  </a:cubicBezTo>
                  <a:cubicBezTo>
                    <a:pt x="241" y="817"/>
                    <a:pt x="257" y="819"/>
                    <a:pt x="273" y="819"/>
                  </a:cubicBezTo>
                  <a:cubicBezTo>
                    <a:pt x="419" y="819"/>
                    <a:pt x="587" y="605"/>
                    <a:pt x="587" y="605"/>
                  </a:cubicBezTo>
                  <a:lnTo>
                    <a:pt x="1418" y="1159"/>
                  </a:lnTo>
                  <a:lnTo>
                    <a:pt x="1431" y="1165"/>
                  </a:lnTo>
                  <a:lnTo>
                    <a:pt x="1353" y="1204"/>
                  </a:lnTo>
                  <a:lnTo>
                    <a:pt x="2551" y="1971"/>
                  </a:lnTo>
                  <a:lnTo>
                    <a:pt x="2712" y="1719"/>
                  </a:lnTo>
                  <a:lnTo>
                    <a:pt x="741" y="457"/>
                  </a:lnTo>
                  <a:cubicBezTo>
                    <a:pt x="825" y="264"/>
                    <a:pt x="825" y="83"/>
                    <a:pt x="722" y="25"/>
                  </a:cubicBezTo>
                  <a:cubicBezTo>
                    <a:pt x="698" y="9"/>
                    <a:pt x="669" y="1"/>
                    <a:pt x="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58;p51">
              <a:extLst>
                <a:ext uri="{FF2B5EF4-FFF2-40B4-BE49-F238E27FC236}">
                  <a16:creationId xmlns:a16="http://schemas.microsoft.com/office/drawing/2014/main" id="{9199AF10-3AC6-C5FF-5553-9BB25C824E78}"/>
                </a:ext>
              </a:extLst>
            </p:cNvPr>
            <p:cNvSpPr/>
            <p:nvPr/>
          </p:nvSpPr>
          <p:spPr>
            <a:xfrm>
              <a:off x="4322075" y="4351700"/>
              <a:ext cx="3400" cy="4050"/>
            </a:xfrm>
            <a:custGeom>
              <a:avLst/>
              <a:gdLst/>
              <a:ahLst/>
              <a:cxnLst/>
              <a:rect l="l" t="t" r="r" b="b"/>
              <a:pathLst>
                <a:path w="136" h="162" extrusionOk="0">
                  <a:moveTo>
                    <a:pt x="71" y="1"/>
                  </a:moveTo>
                  <a:cubicBezTo>
                    <a:pt x="26" y="7"/>
                    <a:pt x="0" y="46"/>
                    <a:pt x="0" y="84"/>
                  </a:cubicBezTo>
                  <a:cubicBezTo>
                    <a:pt x="0" y="123"/>
                    <a:pt x="26" y="162"/>
                    <a:pt x="65" y="162"/>
                  </a:cubicBezTo>
                  <a:cubicBezTo>
                    <a:pt x="110" y="162"/>
                    <a:pt x="136" y="123"/>
                    <a:pt x="136" y="84"/>
                  </a:cubicBezTo>
                  <a:cubicBezTo>
                    <a:pt x="136" y="46"/>
                    <a:pt x="110" y="7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59;p51">
              <a:extLst>
                <a:ext uri="{FF2B5EF4-FFF2-40B4-BE49-F238E27FC236}">
                  <a16:creationId xmlns:a16="http://schemas.microsoft.com/office/drawing/2014/main" id="{E53A2381-25CF-2216-CBC0-F9078B906DF7}"/>
                </a:ext>
              </a:extLst>
            </p:cNvPr>
            <p:cNvSpPr/>
            <p:nvPr/>
          </p:nvSpPr>
          <p:spPr>
            <a:xfrm>
              <a:off x="4317400" y="4348475"/>
              <a:ext cx="37550" cy="23875"/>
            </a:xfrm>
            <a:custGeom>
              <a:avLst/>
              <a:gdLst/>
              <a:ahLst/>
              <a:cxnLst/>
              <a:rect l="l" t="t" r="r" b="b"/>
              <a:pathLst>
                <a:path w="1502" h="955" extrusionOk="0">
                  <a:moveTo>
                    <a:pt x="220" y="1"/>
                  </a:moveTo>
                  <a:lnTo>
                    <a:pt x="220" y="1"/>
                  </a:lnTo>
                  <a:cubicBezTo>
                    <a:pt x="207" y="20"/>
                    <a:pt x="194" y="39"/>
                    <a:pt x="181" y="59"/>
                  </a:cubicBezTo>
                  <a:cubicBezTo>
                    <a:pt x="26" y="297"/>
                    <a:pt x="1" y="555"/>
                    <a:pt x="129" y="632"/>
                  </a:cubicBezTo>
                  <a:cubicBezTo>
                    <a:pt x="151" y="646"/>
                    <a:pt x="176" y="652"/>
                    <a:pt x="204" y="652"/>
                  </a:cubicBezTo>
                  <a:cubicBezTo>
                    <a:pt x="297" y="652"/>
                    <a:pt x="420" y="583"/>
                    <a:pt x="529" y="464"/>
                  </a:cubicBezTo>
                  <a:lnTo>
                    <a:pt x="1295" y="954"/>
                  </a:lnTo>
                  <a:cubicBezTo>
                    <a:pt x="1424" y="948"/>
                    <a:pt x="1501" y="812"/>
                    <a:pt x="1456" y="696"/>
                  </a:cubicBezTo>
                  <a:lnTo>
                    <a:pt x="1456" y="696"/>
                  </a:lnTo>
                  <a:cubicBezTo>
                    <a:pt x="1456" y="696"/>
                    <a:pt x="1401" y="829"/>
                    <a:pt x="1296" y="829"/>
                  </a:cubicBezTo>
                  <a:cubicBezTo>
                    <a:pt x="1273" y="829"/>
                    <a:pt x="1247" y="822"/>
                    <a:pt x="1218" y="806"/>
                  </a:cubicBezTo>
                  <a:lnTo>
                    <a:pt x="1186" y="787"/>
                  </a:lnTo>
                  <a:lnTo>
                    <a:pt x="542" y="355"/>
                  </a:lnTo>
                  <a:cubicBezTo>
                    <a:pt x="542" y="355"/>
                    <a:pt x="364" y="569"/>
                    <a:pt x="218" y="569"/>
                  </a:cubicBezTo>
                  <a:cubicBezTo>
                    <a:pt x="212" y="569"/>
                    <a:pt x="206" y="568"/>
                    <a:pt x="200" y="568"/>
                  </a:cubicBezTo>
                  <a:cubicBezTo>
                    <a:pt x="233" y="561"/>
                    <a:pt x="265" y="542"/>
                    <a:pt x="290" y="522"/>
                  </a:cubicBezTo>
                  <a:cubicBezTo>
                    <a:pt x="376" y="457"/>
                    <a:pt x="265" y="325"/>
                    <a:pt x="179" y="325"/>
                  </a:cubicBezTo>
                  <a:cubicBezTo>
                    <a:pt x="155" y="325"/>
                    <a:pt x="132" y="336"/>
                    <a:pt x="117" y="361"/>
                  </a:cubicBezTo>
                  <a:cubicBezTo>
                    <a:pt x="104" y="374"/>
                    <a:pt x="97" y="387"/>
                    <a:pt x="91" y="407"/>
                  </a:cubicBezTo>
                  <a:cubicBezTo>
                    <a:pt x="91" y="245"/>
                    <a:pt x="213" y="14"/>
                    <a:pt x="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60;p51">
              <a:extLst>
                <a:ext uri="{FF2B5EF4-FFF2-40B4-BE49-F238E27FC236}">
                  <a16:creationId xmlns:a16="http://schemas.microsoft.com/office/drawing/2014/main" id="{3640FD04-763B-6CF6-7985-5F1D67CAB0AA}"/>
                </a:ext>
              </a:extLst>
            </p:cNvPr>
            <p:cNvSpPr/>
            <p:nvPr/>
          </p:nvSpPr>
          <p:spPr>
            <a:xfrm>
              <a:off x="4327550" y="4342125"/>
              <a:ext cx="9525" cy="11525"/>
            </a:xfrm>
            <a:custGeom>
              <a:avLst/>
              <a:gdLst/>
              <a:ahLst/>
              <a:cxnLst/>
              <a:rect l="l" t="t" r="r" b="b"/>
              <a:pathLst>
                <a:path w="381" h="461" extrusionOk="0">
                  <a:moveTo>
                    <a:pt x="186" y="0"/>
                  </a:moveTo>
                  <a:cubicBezTo>
                    <a:pt x="130" y="0"/>
                    <a:pt x="64" y="26"/>
                    <a:pt x="0" y="68"/>
                  </a:cubicBezTo>
                  <a:cubicBezTo>
                    <a:pt x="41" y="48"/>
                    <a:pt x="83" y="38"/>
                    <a:pt x="127" y="38"/>
                  </a:cubicBezTo>
                  <a:cubicBezTo>
                    <a:pt x="153" y="38"/>
                    <a:pt x="180" y="41"/>
                    <a:pt x="207" y="49"/>
                  </a:cubicBezTo>
                  <a:cubicBezTo>
                    <a:pt x="380" y="94"/>
                    <a:pt x="290" y="429"/>
                    <a:pt x="284" y="461"/>
                  </a:cubicBezTo>
                  <a:cubicBezTo>
                    <a:pt x="368" y="268"/>
                    <a:pt x="368" y="87"/>
                    <a:pt x="265" y="23"/>
                  </a:cubicBezTo>
                  <a:cubicBezTo>
                    <a:pt x="242" y="7"/>
                    <a:pt x="215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61;p51">
              <a:extLst>
                <a:ext uri="{FF2B5EF4-FFF2-40B4-BE49-F238E27FC236}">
                  <a16:creationId xmlns:a16="http://schemas.microsoft.com/office/drawing/2014/main" id="{6206F4D3-A9DD-DBB8-7E37-D552DAE9036F}"/>
                </a:ext>
              </a:extLst>
            </p:cNvPr>
            <p:cNvSpPr/>
            <p:nvPr/>
          </p:nvSpPr>
          <p:spPr>
            <a:xfrm>
              <a:off x="4324650" y="4350500"/>
              <a:ext cx="138350" cy="121425"/>
            </a:xfrm>
            <a:custGeom>
              <a:avLst/>
              <a:gdLst/>
              <a:ahLst/>
              <a:cxnLst/>
              <a:rect l="l" t="t" r="r" b="b"/>
              <a:pathLst>
                <a:path w="5534" h="4857" extrusionOk="0">
                  <a:moveTo>
                    <a:pt x="2761" y="0"/>
                  </a:moveTo>
                  <a:cubicBezTo>
                    <a:pt x="2309" y="0"/>
                    <a:pt x="1852" y="126"/>
                    <a:pt x="1443" y="390"/>
                  </a:cubicBezTo>
                  <a:cubicBezTo>
                    <a:pt x="316" y="1124"/>
                    <a:pt x="0" y="2625"/>
                    <a:pt x="728" y="3752"/>
                  </a:cubicBezTo>
                  <a:cubicBezTo>
                    <a:pt x="1192" y="4467"/>
                    <a:pt x="1974" y="4857"/>
                    <a:pt x="2769" y="4857"/>
                  </a:cubicBezTo>
                  <a:cubicBezTo>
                    <a:pt x="3221" y="4857"/>
                    <a:pt x="3678" y="4731"/>
                    <a:pt x="4084" y="4467"/>
                  </a:cubicBezTo>
                  <a:cubicBezTo>
                    <a:pt x="5212" y="3733"/>
                    <a:pt x="5534" y="2232"/>
                    <a:pt x="4799" y="1105"/>
                  </a:cubicBezTo>
                  <a:cubicBezTo>
                    <a:pt x="4335" y="390"/>
                    <a:pt x="3557" y="0"/>
                    <a:pt x="2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62;p51">
              <a:extLst>
                <a:ext uri="{FF2B5EF4-FFF2-40B4-BE49-F238E27FC236}">
                  <a16:creationId xmlns:a16="http://schemas.microsoft.com/office/drawing/2014/main" id="{D654BFDC-80EE-0954-9299-6189C9131FB6}"/>
                </a:ext>
              </a:extLst>
            </p:cNvPr>
            <p:cNvSpPr/>
            <p:nvPr/>
          </p:nvSpPr>
          <p:spPr>
            <a:xfrm>
              <a:off x="4335450" y="4374250"/>
              <a:ext cx="129475" cy="97300"/>
            </a:xfrm>
            <a:custGeom>
              <a:avLst/>
              <a:gdLst/>
              <a:ahLst/>
              <a:cxnLst/>
              <a:rect l="l" t="t" r="r" b="b"/>
              <a:pathLst>
                <a:path w="5179" h="3892" extrusionOk="0">
                  <a:moveTo>
                    <a:pt x="4264" y="0"/>
                  </a:moveTo>
                  <a:lnTo>
                    <a:pt x="4264" y="0"/>
                  </a:lnTo>
                  <a:cubicBezTo>
                    <a:pt x="4548" y="960"/>
                    <a:pt x="4213" y="1991"/>
                    <a:pt x="3420" y="2603"/>
                  </a:cubicBezTo>
                  <a:cubicBezTo>
                    <a:pt x="3433" y="2480"/>
                    <a:pt x="3375" y="2358"/>
                    <a:pt x="3279" y="2281"/>
                  </a:cubicBezTo>
                  <a:cubicBezTo>
                    <a:pt x="3223" y="2241"/>
                    <a:pt x="3157" y="2223"/>
                    <a:pt x="3088" y="2223"/>
                  </a:cubicBezTo>
                  <a:cubicBezTo>
                    <a:pt x="2943" y="2223"/>
                    <a:pt x="2785" y="2306"/>
                    <a:pt x="2680" y="2454"/>
                  </a:cubicBezTo>
                  <a:cubicBezTo>
                    <a:pt x="2551" y="2641"/>
                    <a:pt x="2538" y="2867"/>
                    <a:pt x="2641" y="3008"/>
                  </a:cubicBezTo>
                  <a:cubicBezTo>
                    <a:pt x="2467" y="3060"/>
                    <a:pt x="2280" y="3092"/>
                    <a:pt x="2093" y="3105"/>
                  </a:cubicBezTo>
                  <a:cubicBezTo>
                    <a:pt x="2100" y="3099"/>
                    <a:pt x="2100" y="3092"/>
                    <a:pt x="2100" y="3086"/>
                  </a:cubicBezTo>
                  <a:cubicBezTo>
                    <a:pt x="2150" y="2979"/>
                    <a:pt x="2027" y="2906"/>
                    <a:pt x="1919" y="2906"/>
                  </a:cubicBezTo>
                  <a:cubicBezTo>
                    <a:pt x="1845" y="2906"/>
                    <a:pt x="1778" y="2940"/>
                    <a:pt x="1778" y="3021"/>
                  </a:cubicBezTo>
                  <a:cubicBezTo>
                    <a:pt x="1771" y="3047"/>
                    <a:pt x="1771" y="3079"/>
                    <a:pt x="1778" y="3105"/>
                  </a:cubicBezTo>
                  <a:cubicBezTo>
                    <a:pt x="1662" y="3099"/>
                    <a:pt x="1546" y="3086"/>
                    <a:pt x="1436" y="3060"/>
                  </a:cubicBezTo>
                  <a:cubicBezTo>
                    <a:pt x="863" y="2938"/>
                    <a:pt x="354" y="2616"/>
                    <a:pt x="6" y="2152"/>
                  </a:cubicBezTo>
                  <a:lnTo>
                    <a:pt x="0" y="2152"/>
                  </a:lnTo>
                  <a:cubicBezTo>
                    <a:pt x="315" y="3224"/>
                    <a:pt x="1296" y="3891"/>
                    <a:pt x="2333" y="3891"/>
                  </a:cubicBezTo>
                  <a:cubicBezTo>
                    <a:pt x="2698" y="3891"/>
                    <a:pt x="3069" y="3809"/>
                    <a:pt x="3420" y="3633"/>
                  </a:cubicBezTo>
                  <a:cubicBezTo>
                    <a:pt x="4773" y="2950"/>
                    <a:pt x="5179" y="1211"/>
                    <a:pt x="4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63;p51">
              <a:extLst>
                <a:ext uri="{FF2B5EF4-FFF2-40B4-BE49-F238E27FC236}">
                  <a16:creationId xmlns:a16="http://schemas.microsoft.com/office/drawing/2014/main" id="{56FAAB2C-6D60-B107-1FCF-E8C6C45E2304}"/>
                </a:ext>
              </a:extLst>
            </p:cNvPr>
            <p:cNvSpPr/>
            <p:nvPr/>
          </p:nvSpPr>
          <p:spPr>
            <a:xfrm>
              <a:off x="4359925" y="4366275"/>
              <a:ext cx="41875" cy="40150"/>
            </a:xfrm>
            <a:custGeom>
              <a:avLst/>
              <a:gdLst/>
              <a:ahLst/>
              <a:cxnLst/>
              <a:rect l="l" t="t" r="r" b="b"/>
              <a:pathLst>
                <a:path w="1675" h="1606" extrusionOk="0">
                  <a:moveTo>
                    <a:pt x="955" y="1"/>
                  </a:moveTo>
                  <a:cubicBezTo>
                    <a:pt x="688" y="1"/>
                    <a:pt x="405" y="168"/>
                    <a:pt x="238" y="455"/>
                  </a:cubicBezTo>
                  <a:cubicBezTo>
                    <a:pt x="0" y="848"/>
                    <a:pt x="84" y="1331"/>
                    <a:pt x="419" y="1524"/>
                  </a:cubicBezTo>
                  <a:cubicBezTo>
                    <a:pt x="513" y="1579"/>
                    <a:pt x="617" y="1605"/>
                    <a:pt x="724" y="1605"/>
                  </a:cubicBezTo>
                  <a:cubicBezTo>
                    <a:pt x="991" y="1605"/>
                    <a:pt x="1273" y="1442"/>
                    <a:pt x="1443" y="1157"/>
                  </a:cubicBezTo>
                  <a:cubicBezTo>
                    <a:pt x="1675" y="757"/>
                    <a:pt x="1591" y="274"/>
                    <a:pt x="1256" y="81"/>
                  </a:cubicBezTo>
                  <a:cubicBezTo>
                    <a:pt x="1164" y="26"/>
                    <a:pt x="1061" y="1"/>
                    <a:pt x="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64;p51">
              <a:extLst>
                <a:ext uri="{FF2B5EF4-FFF2-40B4-BE49-F238E27FC236}">
                  <a16:creationId xmlns:a16="http://schemas.microsoft.com/office/drawing/2014/main" id="{7149ED22-4FF3-8AE7-B6B8-03C6C3E4D637}"/>
                </a:ext>
              </a:extLst>
            </p:cNvPr>
            <p:cNvSpPr/>
            <p:nvPr/>
          </p:nvSpPr>
          <p:spPr>
            <a:xfrm>
              <a:off x="4404200" y="4401200"/>
              <a:ext cx="14525" cy="15550"/>
            </a:xfrm>
            <a:custGeom>
              <a:avLst/>
              <a:gdLst/>
              <a:ahLst/>
              <a:cxnLst/>
              <a:rect l="l" t="t" r="r" b="b"/>
              <a:pathLst>
                <a:path w="581" h="622" extrusionOk="0">
                  <a:moveTo>
                    <a:pt x="313" y="1"/>
                  </a:moveTo>
                  <a:cubicBezTo>
                    <a:pt x="186" y="1"/>
                    <a:pt x="68" y="105"/>
                    <a:pt x="33" y="256"/>
                  </a:cubicBezTo>
                  <a:cubicBezTo>
                    <a:pt x="0" y="423"/>
                    <a:pt x="78" y="591"/>
                    <a:pt x="226" y="616"/>
                  </a:cubicBezTo>
                  <a:cubicBezTo>
                    <a:pt x="243" y="620"/>
                    <a:pt x="259" y="622"/>
                    <a:pt x="276" y="622"/>
                  </a:cubicBezTo>
                  <a:cubicBezTo>
                    <a:pt x="399" y="622"/>
                    <a:pt x="514" y="519"/>
                    <a:pt x="548" y="365"/>
                  </a:cubicBezTo>
                  <a:cubicBezTo>
                    <a:pt x="580" y="198"/>
                    <a:pt x="496" y="37"/>
                    <a:pt x="355" y="4"/>
                  </a:cubicBezTo>
                  <a:cubicBezTo>
                    <a:pt x="341" y="2"/>
                    <a:pt x="327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65;p51">
              <a:extLst>
                <a:ext uri="{FF2B5EF4-FFF2-40B4-BE49-F238E27FC236}">
                  <a16:creationId xmlns:a16="http://schemas.microsoft.com/office/drawing/2014/main" id="{278C1E03-B561-91A7-6F14-B70B878F5C6C}"/>
                </a:ext>
              </a:extLst>
            </p:cNvPr>
            <p:cNvSpPr/>
            <p:nvPr/>
          </p:nvSpPr>
          <p:spPr>
            <a:xfrm>
              <a:off x="4417400" y="4387600"/>
              <a:ext cx="23050" cy="17775"/>
            </a:xfrm>
            <a:custGeom>
              <a:avLst/>
              <a:gdLst/>
              <a:ahLst/>
              <a:cxnLst/>
              <a:rect l="l" t="t" r="r" b="b"/>
              <a:pathLst>
                <a:path w="922" h="711" extrusionOk="0">
                  <a:moveTo>
                    <a:pt x="303" y="0"/>
                  </a:moveTo>
                  <a:cubicBezTo>
                    <a:pt x="80" y="0"/>
                    <a:pt x="0" y="313"/>
                    <a:pt x="213" y="413"/>
                  </a:cubicBezTo>
                  <a:cubicBezTo>
                    <a:pt x="226" y="418"/>
                    <a:pt x="239" y="420"/>
                    <a:pt x="252" y="420"/>
                  </a:cubicBezTo>
                  <a:cubicBezTo>
                    <a:pt x="274" y="420"/>
                    <a:pt x="296" y="415"/>
                    <a:pt x="316" y="407"/>
                  </a:cubicBezTo>
                  <a:lnTo>
                    <a:pt x="316" y="407"/>
                  </a:lnTo>
                  <a:cubicBezTo>
                    <a:pt x="297" y="510"/>
                    <a:pt x="342" y="619"/>
                    <a:pt x="432" y="677"/>
                  </a:cubicBezTo>
                  <a:cubicBezTo>
                    <a:pt x="469" y="700"/>
                    <a:pt x="511" y="710"/>
                    <a:pt x="553" y="710"/>
                  </a:cubicBezTo>
                  <a:cubicBezTo>
                    <a:pt x="657" y="710"/>
                    <a:pt x="767" y="646"/>
                    <a:pt x="832" y="536"/>
                  </a:cubicBezTo>
                  <a:cubicBezTo>
                    <a:pt x="922" y="381"/>
                    <a:pt x="896" y="188"/>
                    <a:pt x="761" y="117"/>
                  </a:cubicBezTo>
                  <a:cubicBezTo>
                    <a:pt x="721" y="94"/>
                    <a:pt x="677" y="84"/>
                    <a:pt x="633" y="84"/>
                  </a:cubicBezTo>
                  <a:cubicBezTo>
                    <a:pt x="565" y="84"/>
                    <a:pt x="496" y="111"/>
                    <a:pt x="445" y="162"/>
                  </a:cubicBezTo>
                  <a:cubicBezTo>
                    <a:pt x="439" y="85"/>
                    <a:pt x="394" y="27"/>
                    <a:pt x="323" y="1"/>
                  </a:cubicBezTo>
                  <a:cubicBezTo>
                    <a:pt x="316" y="0"/>
                    <a:pt x="309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66;p51">
              <a:extLst>
                <a:ext uri="{FF2B5EF4-FFF2-40B4-BE49-F238E27FC236}">
                  <a16:creationId xmlns:a16="http://schemas.microsoft.com/office/drawing/2014/main" id="{F8E89F83-0BD8-FC3F-2572-2718EFC23EE2}"/>
                </a:ext>
              </a:extLst>
            </p:cNvPr>
            <p:cNvSpPr/>
            <p:nvPr/>
          </p:nvSpPr>
          <p:spPr>
            <a:xfrm>
              <a:off x="4353000" y="4420800"/>
              <a:ext cx="22875" cy="17550"/>
            </a:xfrm>
            <a:custGeom>
              <a:avLst/>
              <a:gdLst/>
              <a:ahLst/>
              <a:cxnLst/>
              <a:rect l="l" t="t" r="r" b="b"/>
              <a:pathLst>
                <a:path w="915" h="702" extrusionOk="0">
                  <a:moveTo>
                    <a:pt x="511" y="1"/>
                  </a:moveTo>
                  <a:cubicBezTo>
                    <a:pt x="460" y="1"/>
                    <a:pt x="407" y="9"/>
                    <a:pt x="354" y="26"/>
                  </a:cubicBezTo>
                  <a:cubicBezTo>
                    <a:pt x="135" y="96"/>
                    <a:pt x="0" y="303"/>
                    <a:pt x="65" y="483"/>
                  </a:cubicBezTo>
                  <a:cubicBezTo>
                    <a:pt x="109" y="620"/>
                    <a:pt x="249" y="701"/>
                    <a:pt x="411" y="701"/>
                  </a:cubicBezTo>
                  <a:cubicBezTo>
                    <a:pt x="462" y="701"/>
                    <a:pt x="514" y="693"/>
                    <a:pt x="567" y="676"/>
                  </a:cubicBezTo>
                  <a:cubicBezTo>
                    <a:pt x="786" y="605"/>
                    <a:pt x="915" y="406"/>
                    <a:pt x="857" y="219"/>
                  </a:cubicBezTo>
                  <a:cubicBezTo>
                    <a:pt x="813" y="82"/>
                    <a:pt x="67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628;p51">
            <a:extLst>
              <a:ext uri="{FF2B5EF4-FFF2-40B4-BE49-F238E27FC236}">
                <a16:creationId xmlns:a16="http://schemas.microsoft.com/office/drawing/2014/main" id="{D1B0AA78-F073-4B5C-FF48-118B3AB10C89}"/>
              </a:ext>
            </a:extLst>
          </p:cNvPr>
          <p:cNvGrpSpPr/>
          <p:nvPr/>
        </p:nvGrpSpPr>
        <p:grpSpPr>
          <a:xfrm>
            <a:off x="6085689" y="3759"/>
            <a:ext cx="1662847" cy="1384999"/>
            <a:chOff x="4304200" y="4312250"/>
            <a:chExt cx="191325" cy="193700"/>
          </a:xfrm>
        </p:grpSpPr>
        <p:sp>
          <p:nvSpPr>
            <p:cNvPr id="42" name="Google Shape;629;p51">
              <a:extLst>
                <a:ext uri="{FF2B5EF4-FFF2-40B4-BE49-F238E27FC236}">
                  <a16:creationId xmlns:a16="http://schemas.microsoft.com/office/drawing/2014/main" id="{91D50844-E9ED-F931-4438-22FAF64810A0}"/>
                </a:ext>
              </a:extLst>
            </p:cNvPr>
            <p:cNvSpPr/>
            <p:nvPr/>
          </p:nvSpPr>
          <p:spPr>
            <a:xfrm>
              <a:off x="4390025" y="4365900"/>
              <a:ext cx="105500" cy="55400"/>
            </a:xfrm>
            <a:custGeom>
              <a:avLst/>
              <a:gdLst/>
              <a:ahLst/>
              <a:cxnLst/>
              <a:rect l="l" t="t" r="r" b="b"/>
              <a:pathLst>
                <a:path w="4220" h="2216" extrusionOk="0">
                  <a:moveTo>
                    <a:pt x="3481" y="1"/>
                  </a:moveTo>
                  <a:cubicBezTo>
                    <a:pt x="3456" y="1"/>
                    <a:pt x="3432" y="4"/>
                    <a:pt x="3408" y="12"/>
                  </a:cubicBezTo>
                  <a:cubicBezTo>
                    <a:pt x="3247" y="70"/>
                    <a:pt x="3183" y="328"/>
                    <a:pt x="3241" y="631"/>
                  </a:cubicBezTo>
                  <a:lnTo>
                    <a:pt x="1" y="1803"/>
                  </a:lnTo>
                  <a:lnTo>
                    <a:pt x="155" y="2215"/>
                  </a:lnTo>
                  <a:lnTo>
                    <a:pt x="2126" y="1507"/>
                  </a:lnTo>
                  <a:lnTo>
                    <a:pt x="2023" y="1429"/>
                  </a:lnTo>
                  <a:lnTo>
                    <a:pt x="2043" y="1416"/>
                  </a:lnTo>
                  <a:lnTo>
                    <a:pt x="3415" y="901"/>
                  </a:lnTo>
                  <a:cubicBezTo>
                    <a:pt x="3415" y="901"/>
                    <a:pt x="3621" y="1314"/>
                    <a:pt x="3846" y="1314"/>
                  </a:cubicBezTo>
                  <a:cubicBezTo>
                    <a:pt x="3852" y="1314"/>
                    <a:pt x="3859" y="1314"/>
                    <a:pt x="3865" y="1313"/>
                  </a:cubicBezTo>
                  <a:cubicBezTo>
                    <a:pt x="4220" y="1275"/>
                    <a:pt x="3994" y="515"/>
                    <a:pt x="3994" y="489"/>
                  </a:cubicBezTo>
                  <a:cubicBezTo>
                    <a:pt x="3956" y="405"/>
                    <a:pt x="3911" y="328"/>
                    <a:pt x="3859" y="257"/>
                  </a:cubicBezTo>
                  <a:cubicBezTo>
                    <a:pt x="3833" y="225"/>
                    <a:pt x="3807" y="193"/>
                    <a:pt x="3782" y="167"/>
                  </a:cubicBezTo>
                  <a:cubicBezTo>
                    <a:pt x="3684" y="59"/>
                    <a:pt x="3579" y="1"/>
                    <a:pt x="3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30;p51">
              <a:extLst>
                <a:ext uri="{FF2B5EF4-FFF2-40B4-BE49-F238E27FC236}">
                  <a16:creationId xmlns:a16="http://schemas.microsoft.com/office/drawing/2014/main" id="{10E5D362-A787-FC67-2766-9270BA04761E}"/>
                </a:ext>
              </a:extLst>
            </p:cNvPr>
            <p:cNvSpPr/>
            <p:nvPr/>
          </p:nvSpPr>
          <p:spPr>
            <a:xfrm>
              <a:off x="4483525" y="4382550"/>
              <a:ext cx="5875" cy="5025"/>
            </a:xfrm>
            <a:custGeom>
              <a:avLst/>
              <a:gdLst/>
              <a:ahLst/>
              <a:cxnLst/>
              <a:rect l="l" t="t" r="r" b="b"/>
              <a:pathLst>
                <a:path w="235" h="201" extrusionOk="0">
                  <a:moveTo>
                    <a:pt x="123" y="1"/>
                  </a:moveTo>
                  <a:cubicBezTo>
                    <a:pt x="55" y="1"/>
                    <a:pt x="0" y="81"/>
                    <a:pt x="35" y="151"/>
                  </a:cubicBezTo>
                  <a:cubicBezTo>
                    <a:pt x="56" y="185"/>
                    <a:pt x="91" y="201"/>
                    <a:pt x="126" y="201"/>
                  </a:cubicBezTo>
                  <a:cubicBezTo>
                    <a:pt x="166" y="201"/>
                    <a:pt x="205" y="180"/>
                    <a:pt x="222" y="139"/>
                  </a:cubicBezTo>
                  <a:cubicBezTo>
                    <a:pt x="235" y="81"/>
                    <a:pt x="203" y="23"/>
                    <a:pt x="145" y="3"/>
                  </a:cubicBezTo>
                  <a:cubicBezTo>
                    <a:pt x="138" y="1"/>
                    <a:pt x="130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31;p51">
              <a:extLst>
                <a:ext uri="{FF2B5EF4-FFF2-40B4-BE49-F238E27FC236}">
                  <a16:creationId xmlns:a16="http://schemas.microsoft.com/office/drawing/2014/main" id="{EAE41379-60A7-661A-9D1A-0A55377FBD58}"/>
                </a:ext>
              </a:extLst>
            </p:cNvPr>
            <p:cNvSpPr/>
            <p:nvPr/>
          </p:nvSpPr>
          <p:spPr>
            <a:xfrm>
              <a:off x="4435600" y="4378100"/>
              <a:ext cx="58800" cy="25475"/>
            </a:xfrm>
            <a:custGeom>
              <a:avLst/>
              <a:gdLst/>
              <a:ahLst/>
              <a:cxnLst/>
              <a:rect l="l" t="t" r="r" b="b"/>
              <a:pathLst>
                <a:path w="2352" h="1019" extrusionOk="0">
                  <a:moveTo>
                    <a:pt x="2171" y="1"/>
                  </a:moveTo>
                  <a:cubicBezTo>
                    <a:pt x="2171" y="20"/>
                    <a:pt x="2274" y="387"/>
                    <a:pt x="2223" y="626"/>
                  </a:cubicBezTo>
                  <a:cubicBezTo>
                    <a:pt x="2216" y="600"/>
                    <a:pt x="2210" y="581"/>
                    <a:pt x="2197" y="561"/>
                  </a:cubicBezTo>
                  <a:cubicBezTo>
                    <a:pt x="2178" y="505"/>
                    <a:pt x="2135" y="483"/>
                    <a:pt x="2086" y="483"/>
                  </a:cubicBezTo>
                  <a:cubicBezTo>
                    <a:pt x="1965" y="483"/>
                    <a:pt x="1809" y="619"/>
                    <a:pt x="1901" y="729"/>
                  </a:cubicBezTo>
                  <a:cubicBezTo>
                    <a:pt x="1927" y="774"/>
                    <a:pt x="1965" y="806"/>
                    <a:pt x="2010" y="825"/>
                  </a:cubicBezTo>
                  <a:cubicBezTo>
                    <a:pt x="1785" y="806"/>
                    <a:pt x="1592" y="413"/>
                    <a:pt x="1592" y="413"/>
                  </a:cubicBezTo>
                  <a:lnTo>
                    <a:pt x="522" y="813"/>
                  </a:lnTo>
                  <a:lnTo>
                    <a:pt x="464" y="838"/>
                  </a:lnTo>
                  <a:cubicBezTo>
                    <a:pt x="439" y="845"/>
                    <a:pt x="416" y="849"/>
                    <a:pt x="394" y="849"/>
                  </a:cubicBezTo>
                  <a:cubicBezTo>
                    <a:pt x="203" y="849"/>
                    <a:pt x="162" y="594"/>
                    <a:pt x="162" y="594"/>
                  </a:cubicBezTo>
                  <a:lnTo>
                    <a:pt x="162" y="594"/>
                  </a:lnTo>
                  <a:cubicBezTo>
                    <a:pt x="1" y="916"/>
                    <a:pt x="303" y="1019"/>
                    <a:pt x="303" y="1019"/>
                  </a:cubicBezTo>
                  <a:lnTo>
                    <a:pt x="1572" y="568"/>
                  </a:lnTo>
                  <a:cubicBezTo>
                    <a:pt x="1700" y="800"/>
                    <a:pt x="1874" y="947"/>
                    <a:pt x="2027" y="947"/>
                  </a:cubicBezTo>
                  <a:cubicBezTo>
                    <a:pt x="2052" y="947"/>
                    <a:pt x="2077" y="943"/>
                    <a:pt x="2100" y="935"/>
                  </a:cubicBezTo>
                  <a:cubicBezTo>
                    <a:pt x="2300" y="864"/>
                    <a:pt x="2352" y="490"/>
                    <a:pt x="2210" y="98"/>
                  </a:cubicBezTo>
                  <a:cubicBezTo>
                    <a:pt x="2197" y="65"/>
                    <a:pt x="2184" y="33"/>
                    <a:pt x="21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32;p51">
              <a:extLst>
                <a:ext uri="{FF2B5EF4-FFF2-40B4-BE49-F238E27FC236}">
                  <a16:creationId xmlns:a16="http://schemas.microsoft.com/office/drawing/2014/main" id="{C9B968A3-05F1-5B00-DC96-D1CFFFE5ABFD}"/>
                </a:ext>
              </a:extLst>
            </p:cNvPr>
            <p:cNvSpPr/>
            <p:nvPr/>
          </p:nvSpPr>
          <p:spPr>
            <a:xfrm>
              <a:off x="4469575" y="4365750"/>
              <a:ext cx="15000" cy="15925"/>
            </a:xfrm>
            <a:custGeom>
              <a:avLst/>
              <a:gdLst/>
              <a:ahLst/>
              <a:cxnLst/>
              <a:rect l="l" t="t" r="r" b="b"/>
              <a:pathLst>
                <a:path w="600" h="637" extrusionOk="0">
                  <a:moveTo>
                    <a:pt x="303" y="0"/>
                  </a:moveTo>
                  <a:cubicBezTo>
                    <a:pt x="278" y="0"/>
                    <a:pt x="255" y="4"/>
                    <a:pt x="233" y="12"/>
                  </a:cubicBezTo>
                  <a:cubicBezTo>
                    <a:pt x="72" y="76"/>
                    <a:pt x="1" y="334"/>
                    <a:pt x="59" y="637"/>
                  </a:cubicBezTo>
                  <a:cubicBezTo>
                    <a:pt x="59" y="592"/>
                    <a:pt x="39" y="76"/>
                    <a:pt x="310" y="70"/>
                  </a:cubicBezTo>
                  <a:cubicBezTo>
                    <a:pt x="318" y="69"/>
                    <a:pt x="326" y="69"/>
                    <a:pt x="333" y="69"/>
                  </a:cubicBezTo>
                  <a:cubicBezTo>
                    <a:pt x="433" y="69"/>
                    <a:pt x="522" y="107"/>
                    <a:pt x="600" y="166"/>
                  </a:cubicBezTo>
                  <a:cubicBezTo>
                    <a:pt x="502" y="59"/>
                    <a:pt x="397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33;p51">
              <a:extLst>
                <a:ext uri="{FF2B5EF4-FFF2-40B4-BE49-F238E27FC236}">
                  <a16:creationId xmlns:a16="http://schemas.microsoft.com/office/drawing/2014/main" id="{ACD2106E-65B4-A279-F972-5199E0EF6A4D}"/>
                </a:ext>
              </a:extLst>
            </p:cNvPr>
            <p:cNvSpPr/>
            <p:nvPr/>
          </p:nvSpPr>
          <p:spPr>
            <a:xfrm>
              <a:off x="4386000" y="4312400"/>
              <a:ext cx="36425" cy="105025"/>
            </a:xfrm>
            <a:custGeom>
              <a:avLst/>
              <a:gdLst/>
              <a:ahLst/>
              <a:cxnLst/>
              <a:rect l="l" t="t" r="r" b="b"/>
              <a:pathLst>
                <a:path w="1457" h="4201" extrusionOk="0">
                  <a:moveTo>
                    <a:pt x="645" y="1"/>
                  </a:moveTo>
                  <a:cubicBezTo>
                    <a:pt x="555" y="7"/>
                    <a:pt x="464" y="27"/>
                    <a:pt x="381" y="52"/>
                  </a:cubicBezTo>
                  <a:cubicBezTo>
                    <a:pt x="342" y="65"/>
                    <a:pt x="303" y="78"/>
                    <a:pt x="271" y="97"/>
                  </a:cubicBezTo>
                  <a:cubicBezTo>
                    <a:pt x="110" y="168"/>
                    <a:pt x="1" y="278"/>
                    <a:pt x="7" y="400"/>
                  </a:cubicBezTo>
                  <a:cubicBezTo>
                    <a:pt x="7" y="574"/>
                    <a:pt x="233" y="716"/>
                    <a:pt x="535" y="761"/>
                  </a:cubicBezTo>
                  <a:lnTo>
                    <a:pt x="600" y="4201"/>
                  </a:lnTo>
                  <a:lnTo>
                    <a:pt x="1051" y="4188"/>
                  </a:lnTo>
                  <a:lnTo>
                    <a:pt x="1012" y="2094"/>
                  </a:lnTo>
                  <a:lnTo>
                    <a:pt x="902" y="2172"/>
                  </a:lnTo>
                  <a:lnTo>
                    <a:pt x="896" y="2146"/>
                  </a:lnTo>
                  <a:lnTo>
                    <a:pt x="851" y="677"/>
                  </a:lnTo>
                  <a:cubicBezTo>
                    <a:pt x="851" y="677"/>
                    <a:pt x="1334" y="619"/>
                    <a:pt x="1386" y="387"/>
                  </a:cubicBezTo>
                  <a:cubicBezTo>
                    <a:pt x="1456" y="40"/>
                    <a:pt x="671" y="7"/>
                    <a:pt x="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34;p51">
              <a:extLst>
                <a:ext uri="{FF2B5EF4-FFF2-40B4-BE49-F238E27FC236}">
                  <a16:creationId xmlns:a16="http://schemas.microsoft.com/office/drawing/2014/main" id="{1929BA86-6C1A-8F88-CA1F-0D3959F6078E}"/>
                </a:ext>
              </a:extLst>
            </p:cNvPr>
            <p:cNvSpPr/>
            <p:nvPr/>
          </p:nvSpPr>
          <p:spPr>
            <a:xfrm>
              <a:off x="4404700" y="4315175"/>
              <a:ext cx="6450" cy="5275"/>
            </a:xfrm>
            <a:custGeom>
              <a:avLst/>
              <a:gdLst/>
              <a:ahLst/>
              <a:cxnLst/>
              <a:rect l="l" t="t" r="r" b="b"/>
              <a:pathLst>
                <a:path w="258" h="211" extrusionOk="0">
                  <a:moveTo>
                    <a:pt x="125" y="1"/>
                  </a:moveTo>
                  <a:cubicBezTo>
                    <a:pt x="90" y="1"/>
                    <a:pt x="56" y="16"/>
                    <a:pt x="32" y="44"/>
                  </a:cubicBezTo>
                  <a:cubicBezTo>
                    <a:pt x="0" y="135"/>
                    <a:pt x="71" y="210"/>
                    <a:pt x="147" y="210"/>
                  </a:cubicBezTo>
                  <a:cubicBezTo>
                    <a:pt x="179" y="210"/>
                    <a:pt x="212" y="197"/>
                    <a:pt x="238" y="167"/>
                  </a:cubicBezTo>
                  <a:cubicBezTo>
                    <a:pt x="257" y="109"/>
                    <a:pt x="238" y="44"/>
                    <a:pt x="187" y="19"/>
                  </a:cubicBezTo>
                  <a:cubicBezTo>
                    <a:pt x="167" y="7"/>
                    <a:pt x="146" y="1"/>
                    <a:pt x="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35;p51">
              <a:extLst>
                <a:ext uri="{FF2B5EF4-FFF2-40B4-BE49-F238E27FC236}">
                  <a16:creationId xmlns:a16="http://schemas.microsoft.com/office/drawing/2014/main" id="{905A44E1-18B2-51BC-AEA6-9972D549978E}"/>
                </a:ext>
              </a:extLst>
            </p:cNvPr>
            <p:cNvSpPr/>
            <p:nvPr/>
          </p:nvSpPr>
          <p:spPr>
            <a:xfrm>
              <a:off x="4400025" y="4312250"/>
              <a:ext cx="23675" cy="55300"/>
            </a:xfrm>
            <a:custGeom>
              <a:avLst/>
              <a:gdLst/>
              <a:ahLst/>
              <a:cxnLst/>
              <a:rect l="l" t="t" r="r" b="b"/>
              <a:pathLst>
                <a:path w="947" h="2212" extrusionOk="0">
                  <a:moveTo>
                    <a:pt x="210" y="0"/>
                  </a:moveTo>
                  <a:cubicBezTo>
                    <a:pt x="202" y="0"/>
                    <a:pt x="195" y="0"/>
                    <a:pt x="187" y="0"/>
                  </a:cubicBezTo>
                  <a:cubicBezTo>
                    <a:pt x="148" y="0"/>
                    <a:pt x="116" y="7"/>
                    <a:pt x="84" y="7"/>
                  </a:cubicBezTo>
                  <a:cubicBezTo>
                    <a:pt x="103" y="13"/>
                    <a:pt x="483" y="33"/>
                    <a:pt x="689" y="155"/>
                  </a:cubicBezTo>
                  <a:lnTo>
                    <a:pt x="618" y="155"/>
                  </a:lnTo>
                  <a:cubicBezTo>
                    <a:pt x="435" y="161"/>
                    <a:pt x="485" y="498"/>
                    <a:pt x="644" y="498"/>
                  </a:cubicBezTo>
                  <a:cubicBezTo>
                    <a:pt x="659" y="498"/>
                    <a:pt x="674" y="496"/>
                    <a:pt x="689" y="490"/>
                  </a:cubicBezTo>
                  <a:cubicBezTo>
                    <a:pt x="734" y="484"/>
                    <a:pt x="779" y="458"/>
                    <a:pt x="812" y="419"/>
                  </a:cubicBezTo>
                  <a:lnTo>
                    <a:pt x="812" y="419"/>
                  </a:lnTo>
                  <a:cubicBezTo>
                    <a:pt x="721" y="625"/>
                    <a:pt x="290" y="683"/>
                    <a:pt x="290" y="683"/>
                  </a:cubicBezTo>
                  <a:lnTo>
                    <a:pt x="322" y="1823"/>
                  </a:lnTo>
                  <a:lnTo>
                    <a:pt x="322" y="1888"/>
                  </a:lnTo>
                  <a:cubicBezTo>
                    <a:pt x="317" y="2078"/>
                    <a:pt x="153" y="2104"/>
                    <a:pt x="61" y="2104"/>
                  </a:cubicBezTo>
                  <a:cubicBezTo>
                    <a:pt x="25" y="2104"/>
                    <a:pt x="0" y="2100"/>
                    <a:pt x="0" y="2100"/>
                  </a:cubicBezTo>
                  <a:lnTo>
                    <a:pt x="0" y="2100"/>
                  </a:lnTo>
                  <a:cubicBezTo>
                    <a:pt x="84" y="2184"/>
                    <a:pt x="162" y="2212"/>
                    <a:pt x="229" y="2212"/>
                  </a:cubicBezTo>
                  <a:cubicBezTo>
                    <a:pt x="362" y="2212"/>
                    <a:pt x="451" y="2100"/>
                    <a:pt x="451" y="2100"/>
                  </a:cubicBezTo>
                  <a:lnTo>
                    <a:pt x="425" y="754"/>
                  </a:lnTo>
                  <a:cubicBezTo>
                    <a:pt x="728" y="696"/>
                    <a:pt x="947" y="548"/>
                    <a:pt x="947" y="374"/>
                  </a:cubicBezTo>
                  <a:cubicBezTo>
                    <a:pt x="941" y="165"/>
                    <a:pt x="618" y="0"/>
                    <a:pt x="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36;p51">
              <a:extLst>
                <a:ext uri="{FF2B5EF4-FFF2-40B4-BE49-F238E27FC236}">
                  <a16:creationId xmlns:a16="http://schemas.microsoft.com/office/drawing/2014/main" id="{0ACA9F63-4A98-6D44-018C-4C56E9C61422}"/>
                </a:ext>
              </a:extLst>
            </p:cNvPr>
            <p:cNvSpPr/>
            <p:nvPr/>
          </p:nvSpPr>
          <p:spPr>
            <a:xfrm>
              <a:off x="4386000" y="4314825"/>
              <a:ext cx="13400" cy="16450"/>
            </a:xfrm>
            <a:custGeom>
              <a:avLst/>
              <a:gdLst/>
              <a:ahLst/>
              <a:cxnLst/>
              <a:rect l="l" t="t" r="r" b="b"/>
              <a:pathLst>
                <a:path w="536" h="658" extrusionOk="0">
                  <a:moveTo>
                    <a:pt x="265" y="0"/>
                  </a:moveTo>
                  <a:lnTo>
                    <a:pt x="265" y="0"/>
                  </a:lnTo>
                  <a:cubicBezTo>
                    <a:pt x="104" y="71"/>
                    <a:pt x="1" y="181"/>
                    <a:pt x="1" y="297"/>
                  </a:cubicBezTo>
                  <a:cubicBezTo>
                    <a:pt x="7" y="471"/>
                    <a:pt x="233" y="612"/>
                    <a:pt x="535" y="657"/>
                  </a:cubicBezTo>
                  <a:cubicBezTo>
                    <a:pt x="497" y="645"/>
                    <a:pt x="1" y="496"/>
                    <a:pt x="84" y="239"/>
                  </a:cubicBezTo>
                  <a:cubicBezTo>
                    <a:pt x="117" y="142"/>
                    <a:pt x="181" y="52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37;p51">
              <a:extLst>
                <a:ext uri="{FF2B5EF4-FFF2-40B4-BE49-F238E27FC236}">
                  <a16:creationId xmlns:a16="http://schemas.microsoft.com/office/drawing/2014/main" id="{9C0570C8-A40C-913A-1556-DE49E24896A1}"/>
                </a:ext>
              </a:extLst>
            </p:cNvPr>
            <p:cNvSpPr/>
            <p:nvPr/>
          </p:nvSpPr>
          <p:spPr>
            <a:xfrm>
              <a:off x="4393100" y="4421750"/>
              <a:ext cx="67800" cy="71625"/>
            </a:xfrm>
            <a:custGeom>
              <a:avLst/>
              <a:gdLst/>
              <a:ahLst/>
              <a:cxnLst/>
              <a:rect l="l" t="t" r="r" b="b"/>
              <a:pathLst>
                <a:path w="2712" h="2865" extrusionOk="0">
                  <a:moveTo>
                    <a:pt x="277" y="1"/>
                  </a:moveTo>
                  <a:lnTo>
                    <a:pt x="0" y="239"/>
                  </a:lnTo>
                  <a:lnTo>
                    <a:pt x="1127" y="1521"/>
                  </a:lnTo>
                  <a:lnTo>
                    <a:pt x="1159" y="1418"/>
                  </a:lnTo>
                  <a:lnTo>
                    <a:pt x="1172" y="1430"/>
                  </a:lnTo>
                  <a:lnTo>
                    <a:pt x="1978" y="2313"/>
                  </a:lnTo>
                  <a:cubicBezTo>
                    <a:pt x="1978" y="2313"/>
                    <a:pt x="1707" y="2609"/>
                    <a:pt x="1797" y="2777"/>
                  </a:cubicBezTo>
                  <a:cubicBezTo>
                    <a:pt x="1830" y="2840"/>
                    <a:pt x="1886" y="2864"/>
                    <a:pt x="1952" y="2864"/>
                  </a:cubicBezTo>
                  <a:cubicBezTo>
                    <a:pt x="2153" y="2864"/>
                    <a:pt x="2446" y="2638"/>
                    <a:pt x="2461" y="2629"/>
                  </a:cubicBezTo>
                  <a:cubicBezTo>
                    <a:pt x="2512" y="2577"/>
                    <a:pt x="2557" y="2519"/>
                    <a:pt x="2596" y="2461"/>
                  </a:cubicBezTo>
                  <a:cubicBezTo>
                    <a:pt x="2615" y="2429"/>
                    <a:pt x="2628" y="2403"/>
                    <a:pt x="2641" y="2371"/>
                  </a:cubicBezTo>
                  <a:cubicBezTo>
                    <a:pt x="2705" y="2242"/>
                    <a:pt x="2712" y="2120"/>
                    <a:pt x="2647" y="2049"/>
                  </a:cubicBezTo>
                  <a:cubicBezTo>
                    <a:pt x="2608" y="2006"/>
                    <a:pt x="2548" y="1986"/>
                    <a:pt x="2477" y="1986"/>
                  </a:cubicBezTo>
                  <a:cubicBezTo>
                    <a:pt x="2375" y="1986"/>
                    <a:pt x="2250" y="2027"/>
                    <a:pt x="2126" y="2107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38;p51">
              <a:extLst>
                <a:ext uri="{FF2B5EF4-FFF2-40B4-BE49-F238E27FC236}">
                  <a16:creationId xmlns:a16="http://schemas.microsoft.com/office/drawing/2014/main" id="{931513AA-21B9-D097-8E0C-30CA1E751F4B}"/>
                </a:ext>
              </a:extLst>
            </p:cNvPr>
            <p:cNvSpPr/>
            <p:nvPr/>
          </p:nvSpPr>
          <p:spPr>
            <a:xfrm>
              <a:off x="4445750" y="4485125"/>
              <a:ext cx="4700" cy="4125"/>
            </a:xfrm>
            <a:custGeom>
              <a:avLst/>
              <a:gdLst/>
              <a:ahLst/>
              <a:cxnLst/>
              <a:rect l="l" t="t" r="r" b="b"/>
              <a:pathLst>
                <a:path w="188" h="165" extrusionOk="0">
                  <a:moveTo>
                    <a:pt x="108" y="0"/>
                  </a:moveTo>
                  <a:cubicBezTo>
                    <a:pt x="86" y="0"/>
                    <a:pt x="63" y="9"/>
                    <a:pt x="45" y="29"/>
                  </a:cubicBezTo>
                  <a:cubicBezTo>
                    <a:pt x="0" y="81"/>
                    <a:pt x="39" y="158"/>
                    <a:pt x="103" y="164"/>
                  </a:cubicBezTo>
                  <a:cubicBezTo>
                    <a:pt x="155" y="158"/>
                    <a:pt x="187" y="113"/>
                    <a:pt x="187" y="68"/>
                  </a:cubicBezTo>
                  <a:cubicBezTo>
                    <a:pt x="179" y="24"/>
                    <a:pt x="144" y="0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39;p51">
              <a:extLst>
                <a:ext uri="{FF2B5EF4-FFF2-40B4-BE49-F238E27FC236}">
                  <a16:creationId xmlns:a16="http://schemas.microsoft.com/office/drawing/2014/main" id="{40177040-E1E5-3C5D-085C-444CD9F11DFB}"/>
                </a:ext>
              </a:extLst>
            </p:cNvPr>
            <p:cNvSpPr/>
            <p:nvPr/>
          </p:nvSpPr>
          <p:spPr>
            <a:xfrm>
              <a:off x="4420975" y="4453900"/>
              <a:ext cx="33650" cy="40800"/>
            </a:xfrm>
            <a:custGeom>
              <a:avLst/>
              <a:gdLst/>
              <a:ahLst/>
              <a:cxnLst/>
              <a:rect l="l" t="t" r="r" b="b"/>
              <a:pathLst>
                <a:path w="1346" h="1632" extrusionOk="0">
                  <a:moveTo>
                    <a:pt x="242" y="0"/>
                  </a:moveTo>
                  <a:cubicBezTo>
                    <a:pt x="1" y="0"/>
                    <a:pt x="12" y="235"/>
                    <a:pt x="12" y="235"/>
                  </a:cubicBezTo>
                  <a:lnTo>
                    <a:pt x="740" y="1059"/>
                  </a:lnTo>
                  <a:cubicBezTo>
                    <a:pt x="579" y="1252"/>
                    <a:pt x="521" y="1459"/>
                    <a:pt x="618" y="1568"/>
                  </a:cubicBezTo>
                  <a:cubicBezTo>
                    <a:pt x="657" y="1611"/>
                    <a:pt x="716" y="1632"/>
                    <a:pt x="787" y="1632"/>
                  </a:cubicBezTo>
                  <a:cubicBezTo>
                    <a:pt x="927" y="1632"/>
                    <a:pt x="1114" y="1550"/>
                    <a:pt x="1281" y="1401"/>
                  </a:cubicBezTo>
                  <a:cubicBezTo>
                    <a:pt x="1307" y="1381"/>
                    <a:pt x="1326" y="1362"/>
                    <a:pt x="1346" y="1343"/>
                  </a:cubicBezTo>
                  <a:lnTo>
                    <a:pt x="1346" y="1343"/>
                  </a:lnTo>
                  <a:cubicBezTo>
                    <a:pt x="1333" y="1349"/>
                    <a:pt x="1082" y="1536"/>
                    <a:pt x="888" y="1568"/>
                  </a:cubicBezTo>
                  <a:cubicBezTo>
                    <a:pt x="901" y="1562"/>
                    <a:pt x="920" y="1549"/>
                    <a:pt x="933" y="1529"/>
                  </a:cubicBezTo>
                  <a:cubicBezTo>
                    <a:pt x="1026" y="1446"/>
                    <a:pt x="896" y="1307"/>
                    <a:pt x="795" y="1307"/>
                  </a:cubicBezTo>
                  <a:cubicBezTo>
                    <a:pt x="762" y="1307"/>
                    <a:pt x="733" y="1321"/>
                    <a:pt x="714" y="1355"/>
                  </a:cubicBezTo>
                  <a:cubicBezTo>
                    <a:pt x="689" y="1388"/>
                    <a:pt x="676" y="1426"/>
                    <a:pt x="676" y="1465"/>
                  </a:cubicBezTo>
                  <a:cubicBezTo>
                    <a:pt x="618" y="1291"/>
                    <a:pt x="863" y="1027"/>
                    <a:pt x="863" y="1027"/>
                  </a:cubicBezTo>
                  <a:lnTo>
                    <a:pt x="238" y="338"/>
                  </a:lnTo>
                  <a:lnTo>
                    <a:pt x="206" y="299"/>
                  </a:lnTo>
                  <a:cubicBezTo>
                    <a:pt x="70" y="132"/>
                    <a:pt x="289" y="3"/>
                    <a:pt x="289" y="3"/>
                  </a:cubicBezTo>
                  <a:cubicBezTo>
                    <a:pt x="273" y="1"/>
                    <a:pt x="257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40;p51">
              <a:extLst>
                <a:ext uri="{FF2B5EF4-FFF2-40B4-BE49-F238E27FC236}">
                  <a16:creationId xmlns:a16="http://schemas.microsoft.com/office/drawing/2014/main" id="{EBE5921E-3469-B6BF-DB34-4409739AA778}"/>
                </a:ext>
              </a:extLst>
            </p:cNvPr>
            <p:cNvSpPr/>
            <p:nvPr/>
          </p:nvSpPr>
          <p:spPr>
            <a:xfrm>
              <a:off x="4446400" y="4471225"/>
              <a:ext cx="14500" cy="9650"/>
            </a:xfrm>
            <a:custGeom>
              <a:avLst/>
              <a:gdLst/>
              <a:ahLst/>
              <a:cxnLst/>
              <a:rect l="l" t="t" r="r" b="b"/>
              <a:pathLst>
                <a:path w="580" h="386" extrusionOk="0">
                  <a:moveTo>
                    <a:pt x="350" y="0"/>
                  </a:moveTo>
                  <a:cubicBezTo>
                    <a:pt x="250" y="0"/>
                    <a:pt x="125" y="42"/>
                    <a:pt x="0" y="121"/>
                  </a:cubicBezTo>
                  <a:cubicBezTo>
                    <a:pt x="20" y="113"/>
                    <a:pt x="176" y="45"/>
                    <a:pt x="310" y="45"/>
                  </a:cubicBezTo>
                  <a:cubicBezTo>
                    <a:pt x="391" y="45"/>
                    <a:pt x="465" y="70"/>
                    <a:pt x="496" y="147"/>
                  </a:cubicBezTo>
                  <a:cubicBezTo>
                    <a:pt x="535" y="224"/>
                    <a:pt x="535" y="308"/>
                    <a:pt x="515" y="385"/>
                  </a:cubicBezTo>
                  <a:cubicBezTo>
                    <a:pt x="573" y="257"/>
                    <a:pt x="580" y="134"/>
                    <a:pt x="515" y="63"/>
                  </a:cubicBezTo>
                  <a:cubicBezTo>
                    <a:pt x="478" y="21"/>
                    <a:pt x="420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41;p51">
              <a:extLst>
                <a:ext uri="{FF2B5EF4-FFF2-40B4-BE49-F238E27FC236}">
                  <a16:creationId xmlns:a16="http://schemas.microsoft.com/office/drawing/2014/main" id="{FF41FCE3-DFA4-6922-2642-5F79B56C2D11}"/>
                </a:ext>
              </a:extLst>
            </p:cNvPr>
            <p:cNvSpPr/>
            <p:nvPr/>
          </p:nvSpPr>
          <p:spPr>
            <a:xfrm>
              <a:off x="4420150" y="4423350"/>
              <a:ext cx="53325" cy="21225"/>
            </a:xfrm>
            <a:custGeom>
              <a:avLst/>
              <a:gdLst/>
              <a:ahLst/>
              <a:cxnLst/>
              <a:rect l="l" t="t" r="r" b="b"/>
              <a:pathLst>
                <a:path w="2133" h="849" extrusionOk="0">
                  <a:moveTo>
                    <a:pt x="45" y="1"/>
                  </a:moveTo>
                  <a:lnTo>
                    <a:pt x="0" y="226"/>
                  </a:lnTo>
                  <a:lnTo>
                    <a:pt x="1044" y="452"/>
                  </a:lnTo>
                  <a:lnTo>
                    <a:pt x="1018" y="387"/>
                  </a:lnTo>
                  <a:lnTo>
                    <a:pt x="1031" y="387"/>
                  </a:lnTo>
                  <a:lnTo>
                    <a:pt x="1765" y="536"/>
                  </a:lnTo>
                  <a:cubicBezTo>
                    <a:pt x="1765" y="536"/>
                    <a:pt x="1739" y="787"/>
                    <a:pt x="1849" y="838"/>
                  </a:cubicBezTo>
                  <a:cubicBezTo>
                    <a:pt x="1863" y="845"/>
                    <a:pt x="1878" y="849"/>
                    <a:pt x="1891" y="849"/>
                  </a:cubicBezTo>
                  <a:cubicBezTo>
                    <a:pt x="2029" y="849"/>
                    <a:pt x="2120" y="528"/>
                    <a:pt x="2126" y="516"/>
                  </a:cubicBezTo>
                  <a:cubicBezTo>
                    <a:pt x="2132" y="471"/>
                    <a:pt x="2132" y="426"/>
                    <a:pt x="2132" y="381"/>
                  </a:cubicBezTo>
                  <a:cubicBezTo>
                    <a:pt x="2126" y="362"/>
                    <a:pt x="2126" y="336"/>
                    <a:pt x="2119" y="317"/>
                  </a:cubicBezTo>
                  <a:cubicBezTo>
                    <a:pt x="2106" y="233"/>
                    <a:pt x="2061" y="168"/>
                    <a:pt x="2003" y="156"/>
                  </a:cubicBezTo>
                  <a:cubicBezTo>
                    <a:pt x="1995" y="154"/>
                    <a:pt x="1987" y="153"/>
                    <a:pt x="1979" y="153"/>
                  </a:cubicBezTo>
                  <a:cubicBezTo>
                    <a:pt x="1896" y="153"/>
                    <a:pt x="1811" y="240"/>
                    <a:pt x="1759" y="375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42;p51">
              <a:extLst>
                <a:ext uri="{FF2B5EF4-FFF2-40B4-BE49-F238E27FC236}">
                  <a16:creationId xmlns:a16="http://schemas.microsoft.com/office/drawing/2014/main" id="{9D8BE92E-49C6-A129-0E8F-9F3851182A1A}"/>
                </a:ext>
              </a:extLst>
            </p:cNvPr>
            <p:cNvSpPr/>
            <p:nvPr/>
          </p:nvSpPr>
          <p:spPr>
            <a:xfrm>
              <a:off x="4467925" y="4437375"/>
              <a:ext cx="3825" cy="2525"/>
            </a:xfrm>
            <a:custGeom>
              <a:avLst/>
              <a:gdLst/>
              <a:ahLst/>
              <a:cxnLst/>
              <a:rect l="l" t="t" r="r" b="b"/>
              <a:pathLst>
                <a:path w="153" h="101" extrusionOk="0">
                  <a:moveTo>
                    <a:pt x="66" y="0"/>
                  </a:moveTo>
                  <a:cubicBezTo>
                    <a:pt x="56" y="0"/>
                    <a:pt x="47" y="4"/>
                    <a:pt x="41" y="13"/>
                  </a:cubicBezTo>
                  <a:cubicBezTo>
                    <a:pt x="1" y="43"/>
                    <a:pt x="46" y="100"/>
                    <a:pt x="84" y="100"/>
                  </a:cubicBezTo>
                  <a:cubicBezTo>
                    <a:pt x="94" y="100"/>
                    <a:pt x="105" y="96"/>
                    <a:pt x="112" y="84"/>
                  </a:cubicBezTo>
                  <a:cubicBezTo>
                    <a:pt x="153" y="58"/>
                    <a:pt x="104" y="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43;p51">
              <a:extLst>
                <a:ext uri="{FF2B5EF4-FFF2-40B4-BE49-F238E27FC236}">
                  <a16:creationId xmlns:a16="http://schemas.microsoft.com/office/drawing/2014/main" id="{78A9F5FC-10C4-FF04-9A3E-C9178521F1D8}"/>
                </a:ext>
              </a:extLst>
            </p:cNvPr>
            <p:cNvSpPr/>
            <p:nvPr/>
          </p:nvSpPr>
          <p:spPr>
            <a:xfrm>
              <a:off x="4444625" y="4429150"/>
              <a:ext cx="28675" cy="16850"/>
            </a:xfrm>
            <a:custGeom>
              <a:avLst/>
              <a:gdLst/>
              <a:ahLst/>
              <a:cxnLst/>
              <a:rect l="l" t="t" r="r" b="b"/>
              <a:pathLst>
                <a:path w="1147" h="674" extrusionOk="0">
                  <a:moveTo>
                    <a:pt x="116" y="1"/>
                  </a:moveTo>
                  <a:lnTo>
                    <a:pt x="116" y="1"/>
                  </a:lnTo>
                  <a:cubicBezTo>
                    <a:pt x="26" y="39"/>
                    <a:pt x="0" y="149"/>
                    <a:pt x="65" y="220"/>
                  </a:cubicBezTo>
                  <a:lnTo>
                    <a:pt x="735" y="368"/>
                  </a:lnTo>
                  <a:cubicBezTo>
                    <a:pt x="722" y="529"/>
                    <a:pt x="773" y="651"/>
                    <a:pt x="863" y="671"/>
                  </a:cubicBezTo>
                  <a:cubicBezTo>
                    <a:pt x="871" y="673"/>
                    <a:pt x="879" y="674"/>
                    <a:pt x="887" y="674"/>
                  </a:cubicBezTo>
                  <a:cubicBezTo>
                    <a:pt x="985" y="674"/>
                    <a:pt x="1092" y="533"/>
                    <a:pt x="1134" y="342"/>
                  </a:cubicBezTo>
                  <a:cubicBezTo>
                    <a:pt x="1140" y="323"/>
                    <a:pt x="1147" y="304"/>
                    <a:pt x="1147" y="284"/>
                  </a:cubicBezTo>
                  <a:lnTo>
                    <a:pt x="1147" y="284"/>
                  </a:lnTo>
                  <a:cubicBezTo>
                    <a:pt x="1115" y="387"/>
                    <a:pt x="1063" y="484"/>
                    <a:pt x="999" y="574"/>
                  </a:cubicBezTo>
                  <a:cubicBezTo>
                    <a:pt x="1005" y="561"/>
                    <a:pt x="1005" y="548"/>
                    <a:pt x="1005" y="535"/>
                  </a:cubicBezTo>
                  <a:cubicBezTo>
                    <a:pt x="1018" y="482"/>
                    <a:pt x="968" y="455"/>
                    <a:pt x="918" y="455"/>
                  </a:cubicBezTo>
                  <a:cubicBezTo>
                    <a:pt x="872" y="455"/>
                    <a:pt x="825" y="479"/>
                    <a:pt x="831" y="529"/>
                  </a:cubicBezTo>
                  <a:cubicBezTo>
                    <a:pt x="831" y="555"/>
                    <a:pt x="838" y="581"/>
                    <a:pt x="851" y="600"/>
                  </a:cubicBezTo>
                  <a:cubicBezTo>
                    <a:pt x="760" y="529"/>
                    <a:pt x="786" y="310"/>
                    <a:pt x="786" y="310"/>
                  </a:cubicBezTo>
                  <a:lnTo>
                    <a:pt x="213" y="194"/>
                  </a:lnTo>
                  <a:lnTo>
                    <a:pt x="181" y="188"/>
                  </a:lnTo>
                  <a:cubicBezTo>
                    <a:pt x="52" y="149"/>
                    <a:pt x="116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44;p51">
              <a:extLst>
                <a:ext uri="{FF2B5EF4-FFF2-40B4-BE49-F238E27FC236}">
                  <a16:creationId xmlns:a16="http://schemas.microsoft.com/office/drawing/2014/main" id="{BF87F20E-6B68-08D5-4BC7-91C8FBF81DA0}"/>
                </a:ext>
              </a:extLst>
            </p:cNvPr>
            <p:cNvSpPr/>
            <p:nvPr/>
          </p:nvSpPr>
          <p:spPr>
            <a:xfrm>
              <a:off x="4464100" y="4427150"/>
              <a:ext cx="9050" cy="5575"/>
            </a:xfrm>
            <a:custGeom>
              <a:avLst/>
              <a:gdLst/>
              <a:ahLst/>
              <a:cxnLst/>
              <a:rect l="l" t="t" r="r" b="b"/>
              <a:pathLst>
                <a:path w="362" h="223" extrusionOk="0">
                  <a:moveTo>
                    <a:pt x="221" y="1"/>
                  </a:moveTo>
                  <a:cubicBezTo>
                    <a:pt x="138" y="1"/>
                    <a:pt x="53" y="88"/>
                    <a:pt x="1" y="223"/>
                  </a:cubicBezTo>
                  <a:cubicBezTo>
                    <a:pt x="12" y="206"/>
                    <a:pt x="116" y="37"/>
                    <a:pt x="220" y="37"/>
                  </a:cubicBezTo>
                  <a:cubicBezTo>
                    <a:pt x="235" y="37"/>
                    <a:pt x="250" y="40"/>
                    <a:pt x="265" y="49"/>
                  </a:cubicBezTo>
                  <a:cubicBezTo>
                    <a:pt x="310" y="74"/>
                    <a:pt x="342" y="119"/>
                    <a:pt x="361" y="171"/>
                  </a:cubicBezTo>
                  <a:cubicBezTo>
                    <a:pt x="342" y="81"/>
                    <a:pt x="303" y="16"/>
                    <a:pt x="245" y="4"/>
                  </a:cubicBezTo>
                  <a:cubicBezTo>
                    <a:pt x="237" y="2"/>
                    <a:pt x="229" y="1"/>
                    <a:pt x="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45;p51">
              <a:extLst>
                <a:ext uri="{FF2B5EF4-FFF2-40B4-BE49-F238E27FC236}">
                  <a16:creationId xmlns:a16="http://schemas.microsoft.com/office/drawing/2014/main" id="{9DC828A6-02DC-ED87-7DAF-81D03B428ABA}"/>
                </a:ext>
              </a:extLst>
            </p:cNvPr>
            <p:cNvSpPr/>
            <p:nvPr/>
          </p:nvSpPr>
          <p:spPr>
            <a:xfrm>
              <a:off x="4410325" y="4348150"/>
              <a:ext cx="48325" cy="41100"/>
            </a:xfrm>
            <a:custGeom>
              <a:avLst/>
              <a:gdLst/>
              <a:ahLst/>
              <a:cxnLst/>
              <a:rect l="l" t="t" r="r" b="b"/>
              <a:pathLst>
                <a:path w="1933" h="1644" extrusionOk="0">
                  <a:moveTo>
                    <a:pt x="1424" y="1"/>
                  </a:moveTo>
                  <a:cubicBezTo>
                    <a:pt x="1390" y="1"/>
                    <a:pt x="1357" y="9"/>
                    <a:pt x="1327" y="27"/>
                  </a:cubicBezTo>
                  <a:cubicBezTo>
                    <a:pt x="1263" y="85"/>
                    <a:pt x="1276" y="220"/>
                    <a:pt x="1353" y="355"/>
                  </a:cubicBezTo>
                  <a:lnTo>
                    <a:pt x="0" y="1469"/>
                  </a:lnTo>
                  <a:lnTo>
                    <a:pt x="148" y="1643"/>
                  </a:lnTo>
                  <a:lnTo>
                    <a:pt x="966" y="967"/>
                  </a:lnTo>
                  <a:lnTo>
                    <a:pt x="902" y="948"/>
                  </a:lnTo>
                  <a:lnTo>
                    <a:pt x="915" y="935"/>
                  </a:lnTo>
                  <a:lnTo>
                    <a:pt x="1482" y="452"/>
                  </a:lnTo>
                  <a:cubicBezTo>
                    <a:pt x="1482" y="452"/>
                    <a:pt x="1619" y="584"/>
                    <a:pt x="1726" y="584"/>
                  </a:cubicBezTo>
                  <a:cubicBezTo>
                    <a:pt x="1742" y="584"/>
                    <a:pt x="1757" y="581"/>
                    <a:pt x="1772" y="574"/>
                  </a:cubicBezTo>
                  <a:cubicBezTo>
                    <a:pt x="1933" y="490"/>
                    <a:pt x="1694" y="168"/>
                    <a:pt x="1688" y="155"/>
                  </a:cubicBezTo>
                  <a:cubicBezTo>
                    <a:pt x="1656" y="123"/>
                    <a:pt x="1623" y="91"/>
                    <a:pt x="1585" y="65"/>
                  </a:cubicBezTo>
                  <a:cubicBezTo>
                    <a:pt x="1566" y="59"/>
                    <a:pt x="1553" y="46"/>
                    <a:pt x="1533" y="33"/>
                  </a:cubicBezTo>
                  <a:cubicBezTo>
                    <a:pt x="1502" y="12"/>
                    <a:pt x="1463" y="1"/>
                    <a:pt x="14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46;p51">
              <a:extLst>
                <a:ext uri="{FF2B5EF4-FFF2-40B4-BE49-F238E27FC236}">
                  <a16:creationId xmlns:a16="http://schemas.microsoft.com/office/drawing/2014/main" id="{760BC415-FC26-A3AB-5010-57D5F1BDD773}"/>
                </a:ext>
              </a:extLst>
            </p:cNvPr>
            <p:cNvSpPr/>
            <p:nvPr/>
          </p:nvSpPr>
          <p:spPr>
            <a:xfrm>
              <a:off x="4450425" y="4354600"/>
              <a:ext cx="3225" cy="3075"/>
            </a:xfrm>
            <a:custGeom>
              <a:avLst/>
              <a:gdLst/>
              <a:ahLst/>
              <a:cxnLst/>
              <a:rect l="l" t="t" r="r" b="b"/>
              <a:pathLst>
                <a:path w="129" h="123" extrusionOk="0">
                  <a:moveTo>
                    <a:pt x="65" y="0"/>
                  </a:moveTo>
                  <a:cubicBezTo>
                    <a:pt x="0" y="20"/>
                    <a:pt x="13" y="116"/>
                    <a:pt x="84" y="123"/>
                  </a:cubicBezTo>
                  <a:cubicBezTo>
                    <a:pt x="110" y="116"/>
                    <a:pt x="129" y="84"/>
                    <a:pt x="123" y="52"/>
                  </a:cubicBezTo>
                  <a:cubicBezTo>
                    <a:pt x="123" y="26"/>
                    <a:pt x="97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47;p51">
              <a:extLst>
                <a:ext uri="{FF2B5EF4-FFF2-40B4-BE49-F238E27FC236}">
                  <a16:creationId xmlns:a16="http://schemas.microsoft.com/office/drawing/2014/main" id="{E344F7D1-BDD9-8F20-5D13-159A6996D0C7}"/>
                </a:ext>
              </a:extLst>
            </p:cNvPr>
            <p:cNvSpPr/>
            <p:nvPr/>
          </p:nvSpPr>
          <p:spPr>
            <a:xfrm>
              <a:off x="4430450" y="4352025"/>
              <a:ext cx="27400" cy="20325"/>
            </a:xfrm>
            <a:custGeom>
              <a:avLst/>
              <a:gdLst/>
              <a:ahLst/>
              <a:cxnLst/>
              <a:rect l="l" t="t" r="r" b="b"/>
              <a:pathLst>
                <a:path w="1096" h="813" extrusionOk="0">
                  <a:moveTo>
                    <a:pt x="883" y="0"/>
                  </a:moveTo>
                  <a:cubicBezTo>
                    <a:pt x="947" y="84"/>
                    <a:pt x="992" y="187"/>
                    <a:pt x="1018" y="290"/>
                  </a:cubicBezTo>
                  <a:cubicBezTo>
                    <a:pt x="1012" y="277"/>
                    <a:pt x="1005" y="271"/>
                    <a:pt x="992" y="265"/>
                  </a:cubicBezTo>
                  <a:cubicBezTo>
                    <a:pt x="973" y="245"/>
                    <a:pt x="949" y="236"/>
                    <a:pt x="925" y="236"/>
                  </a:cubicBezTo>
                  <a:cubicBezTo>
                    <a:pt x="901" y="236"/>
                    <a:pt x="876" y="245"/>
                    <a:pt x="857" y="265"/>
                  </a:cubicBezTo>
                  <a:cubicBezTo>
                    <a:pt x="831" y="303"/>
                    <a:pt x="838" y="361"/>
                    <a:pt x="883" y="393"/>
                  </a:cubicBezTo>
                  <a:cubicBezTo>
                    <a:pt x="902" y="413"/>
                    <a:pt x="922" y="419"/>
                    <a:pt x="947" y="426"/>
                  </a:cubicBezTo>
                  <a:cubicBezTo>
                    <a:pt x="937" y="428"/>
                    <a:pt x="927" y="430"/>
                    <a:pt x="916" y="430"/>
                  </a:cubicBezTo>
                  <a:cubicBezTo>
                    <a:pt x="810" y="430"/>
                    <a:pt x="677" y="297"/>
                    <a:pt x="677" y="297"/>
                  </a:cubicBezTo>
                  <a:lnTo>
                    <a:pt x="232" y="670"/>
                  </a:lnTo>
                  <a:lnTo>
                    <a:pt x="207" y="696"/>
                  </a:lnTo>
                  <a:cubicBezTo>
                    <a:pt x="184" y="713"/>
                    <a:pt x="163" y="719"/>
                    <a:pt x="144" y="719"/>
                  </a:cubicBezTo>
                  <a:cubicBezTo>
                    <a:pt x="71" y="719"/>
                    <a:pt x="20" y="632"/>
                    <a:pt x="20" y="632"/>
                  </a:cubicBezTo>
                  <a:lnTo>
                    <a:pt x="20" y="632"/>
                  </a:lnTo>
                  <a:cubicBezTo>
                    <a:pt x="0" y="722"/>
                    <a:pt x="71" y="812"/>
                    <a:pt x="161" y="812"/>
                  </a:cubicBezTo>
                  <a:lnTo>
                    <a:pt x="696" y="374"/>
                  </a:lnTo>
                  <a:cubicBezTo>
                    <a:pt x="775" y="444"/>
                    <a:pt x="861" y="485"/>
                    <a:pt x="929" y="485"/>
                  </a:cubicBezTo>
                  <a:cubicBezTo>
                    <a:pt x="961" y="485"/>
                    <a:pt x="989" y="476"/>
                    <a:pt x="1012" y="458"/>
                  </a:cubicBezTo>
                  <a:cubicBezTo>
                    <a:pt x="1095" y="393"/>
                    <a:pt x="1057" y="200"/>
                    <a:pt x="922" y="39"/>
                  </a:cubicBezTo>
                  <a:cubicBezTo>
                    <a:pt x="909" y="26"/>
                    <a:pt x="896" y="13"/>
                    <a:pt x="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48;p51">
              <a:extLst>
                <a:ext uri="{FF2B5EF4-FFF2-40B4-BE49-F238E27FC236}">
                  <a16:creationId xmlns:a16="http://schemas.microsoft.com/office/drawing/2014/main" id="{21462492-3501-C45B-BEC5-684A7CAC5C7F}"/>
                </a:ext>
              </a:extLst>
            </p:cNvPr>
            <p:cNvSpPr/>
            <p:nvPr/>
          </p:nvSpPr>
          <p:spPr>
            <a:xfrm>
              <a:off x="4441550" y="4348150"/>
              <a:ext cx="7125" cy="8900"/>
            </a:xfrm>
            <a:custGeom>
              <a:avLst/>
              <a:gdLst/>
              <a:ahLst/>
              <a:cxnLst/>
              <a:rect l="l" t="t" r="r" b="b"/>
              <a:pathLst>
                <a:path w="285" h="356" extrusionOk="0">
                  <a:moveTo>
                    <a:pt x="172" y="1"/>
                  </a:moveTo>
                  <a:cubicBezTo>
                    <a:pt x="140" y="1"/>
                    <a:pt x="108" y="9"/>
                    <a:pt x="78" y="27"/>
                  </a:cubicBezTo>
                  <a:cubicBezTo>
                    <a:pt x="14" y="85"/>
                    <a:pt x="27" y="213"/>
                    <a:pt x="104" y="355"/>
                  </a:cubicBezTo>
                  <a:cubicBezTo>
                    <a:pt x="97" y="329"/>
                    <a:pt x="1" y="85"/>
                    <a:pt x="130" y="39"/>
                  </a:cubicBezTo>
                  <a:cubicBezTo>
                    <a:pt x="156" y="28"/>
                    <a:pt x="186" y="21"/>
                    <a:pt x="218" y="21"/>
                  </a:cubicBezTo>
                  <a:cubicBezTo>
                    <a:pt x="240" y="21"/>
                    <a:pt x="263" y="25"/>
                    <a:pt x="284" y="33"/>
                  </a:cubicBezTo>
                  <a:cubicBezTo>
                    <a:pt x="249" y="12"/>
                    <a:pt x="211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49;p51">
              <a:extLst>
                <a:ext uri="{FF2B5EF4-FFF2-40B4-BE49-F238E27FC236}">
                  <a16:creationId xmlns:a16="http://schemas.microsoft.com/office/drawing/2014/main" id="{A1C5F4CD-6DF5-E377-3670-836A7730A6CF}"/>
                </a:ext>
              </a:extLst>
            </p:cNvPr>
            <p:cNvSpPr/>
            <p:nvPr/>
          </p:nvSpPr>
          <p:spPr>
            <a:xfrm>
              <a:off x="4304200" y="4418375"/>
              <a:ext cx="66850" cy="39700"/>
            </a:xfrm>
            <a:custGeom>
              <a:avLst/>
              <a:gdLst/>
              <a:ahLst/>
              <a:cxnLst/>
              <a:rect l="l" t="t" r="r" b="b"/>
              <a:pathLst>
                <a:path w="2674" h="1588" extrusionOk="0">
                  <a:moveTo>
                    <a:pt x="2558" y="0"/>
                  </a:moveTo>
                  <a:lnTo>
                    <a:pt x="1327" y="548"/>
                  </a:lnTo>
                  <a:lnTo>
                    <a:pt x="1398" y="599"/>
                  </a:lnTo>
                  <a:lnTo>
                    <a:pt x="1385" y="606"/>
                  </a:lnTo>
                  <a:lnTo>
                    <a:pt x="529" y="1005"/>
                  </a:lnTo>
                  <a:cubicBezTo>
                    <a:pt x="529" y="1005"/>
                    <a:pt x="382" y="759"/>
                    <a:pt x="245" y="759"/>
                  </a:cubicBezTo>
                  <a:cubicBezTo>
                    <a:pt x="239" y="759"/>
                    <a:pt x="232" y="759"/>
                    <a:pt x="226" y="760"/>
                  </a:cubicBezTo>
                  <a:cubicBezTo>
                    <a:pt x="0" y="805"/>
                    <a:pt x="181" y="1276"/>
                    <a:pt x="181" y="1295"/>
                  </a:cubicBezTo>
                  <a:cubicBezTo>
                    <a:pt x="207" y="1346"/>
                    <a:pt x="239" y="1392"/>
                    <a:pt x="277" y="1437"/>
                  </a:cubicBezTo>
                  <a:cubicBezTo>
                    <a:pt x="297" y="1456"/>
                    <a:pt x="316" y="1475"/>
                    <a:pt x="335" y="1495"/>
                  </a:cubicBezTo>
                  <a:cubicBezTo>
                    <a:pt x="398" y="1558"/>
                    <a:pt x="465" y="1588"/>
                    <a:pt x="522" y="1588"/>
                  </a:cubicBezTo>
                  <a:cubicBezTo>
                    <a:pt x="540" y="1588"/>
                    <a:pt x="558" y="1585"/>
                    <a:pt x="574" y="1578"/>
                  </a:cubicBezTo>
                  <a:cubicBezTo>
                    <a:pt x="677" y="1533"/>
                    <a:pt x="703" y="1359"/>
                    <a:pt x="657" y="1173"/>
                  </a:cubicBezTo>
                  <a:lnTo>
                    <a:pt x="2674" y="264"/>
                  </a:lnTo>
                  <a:lnTo>
                    <a:pt x="25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50;p51">
              <a:extLst>
                <a:ext uri="{FF2B5EF4-FFF2-40B4-BE49-F238E27FC236}">
                  <a16:creationId xmlns:a16="http://schemas.microsoft.com/office/drawing/2014/main" id="{5961B421-242F-282B-EC93-A9069BC61C14}"/>
                </a:ext>
              </a:extLst>
            </p:cNvPr>
            <p:cNvSpPr/>
            <p:nvPr/>
          </p:nvSpPr>
          <p:spPr>
            <a:xfrm>
              <a:off x="4308700" y="4444450"/>
              <a:ext cx="3700" cy="3275"/>
            </a:xfrm>
            <a:custGeom>
              <a:avLst/>
              <a:gdLst/>
              <a:ahLst/>
              <a:cxnLst/>
              <a:rect l="l" t="t" r="r" b="b"/>
              <a:pathLst>
                <a:path w="148" h="131" extrusionOk="0">
                  <a:moveTo>
                    <a:pt x="67" y="0"/>
                  </a:moveTo>
                  <a:cubicBezTo>
                    <a:pt x="40" y="0"/>
                    <a:pt x="14" y="17"/>
                    <a:pt x="7" y="46"/>
                  </a:cubicBezTo>
                  <a:cubicBezTo>
                    <a:pt x="1" y="84"/>
                    <a:pt x="27" y="117"/>
                    <a:pt x="59" y="130"/>
                  </a:cubicBezTo>
                  <a:cubicBezTo>
                    <a:pt x="62" y="130"/>
                    <a:pt x="65" y="130"/>
                    <a:pt x="68" y="130"/>
                  </a:cubicBezTo>
                  <a:cubicBezTo>
                    <a:pt x="120" y="130"/>
                    <a:pt x="148" y="76"/>
                    <a:pt x="123" y="33"/>
                  </a:cubicBezTo>
                  <a:cubicBezTo>
                    <a:pt x="109" y="10"/>
                    <a:pt x="88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651;p51">
              <a:extLst>
                <a:ext uri="{FF2B5EF4-FFF2-40B4-BE49-F238E27FC236}">
                  <a16:creationId xmlns:a16="http://schemas.microsoft.com/office/drawing/2014/main" id="{F7BC9D82-D951-DF5D-95A7-EEF831FAF476}"/>
                </a:ext>
              </a:extLst>
            </p:cNvPr>
            <p:cNvSpPr/>
            <p:nvPr/>
          </p:nvSpPr>
          <p:spPr>
            <a:xfrm>
              <a:off x="4305175" y="4432050"/>
              <a:ext cx="36575" cy="18875"/>
            </a:xfrm>
            <a:custGeom>
              <a:avLst/>
              <a:gdLst/>
              <a:ahLst/>
              <a:cxnLst/>
              <a:rect l="l" t="t" r="r" b="b"/>
              <a:pathLst>
                <a:path w="1463" h="755" extrusionOk="0">
                  <a:moveTo>
                    <a:pt x="1288" y="1"/>
                  </a:moveTo>
                  <a:lnTo>
                    <a:pt x="503" y="355"/>
                  </a:lnTo>
                  <a:cubicBezTo>
                    <a:pt x="414" y="219"/>
                    <a:pt x="300" y="134"/>
                    <a:pt x="205" y="134"/>
                  </a:cubicBezTo>
                  <a:cubicBezTo>
                    <a:pt x="183" y="134"/>
                    <a:pt x="161" y="139"/>
                    <a:pt x="142" y="149"/>
                  </a:cubicBezTo>
                  <a:cubicBezTo>
                    <a:pt x="19" y="213"/>
                    <a:pt x="0" y="452"/>
                    <a:pt x="110" y="696"/>
                  </a:cubicBezTo>
                  <a:cubicBezTo>
                    <a:pt x="122" y="715"/>
                    <a:pt x="134" y="733"/>
                    <a:pt x="141" y="752"/>
                  </a:cubicBezTo>
                  <a:lnTo>
                    <a:pt x="141" y="752"/>
                  </a:lnTo>
                  <a:cubicBezTo>
                    <a:pt x="96" y="624"/>
                    <a:pt x="77" y="489"/>
                    <a:pt x="77" y="355"/>
                  </a:cubicBezTo>
                  <a:lnTo>
                    <a:pt x="77" y="355"/>
                  </a:lnTo>
                  <a:cubicBezTo>
                    <a:pt x="84" y="368"/>
                    <a:pt x="90" y="381"/>
                    <a:pt x="97" y="394"/>
                  </a:cubicBezTo>
                  <a:cubicBezTo>
                    <a:pt x="110" y="424"/>
                    <a:pt x="135" y="436"/>
                    <a:pt x="163" y="436"/>
                  </a:cubicBezTo>
                  <a:cubicBezTo>
                    <a:pt x="242" y="436"/>
                    <a:pt x="344" y="338"/>
                    <a:pt x="277" y="271"/>
                  </a:cubicBezTo>
                  <a:cubicBezTo>
                    <a:pt x="258" y="246"/>
                    <a:pt x="232" y="226"/>
                    <a:pt x="206" y="213"/>
                  </a:cubicBezTo>
                  <a:cubicBezTo>
                    <a:pt x="348" y="213"/>
                    <a:pt x="490" y="458"/>
                    <a:pt x="490" y="458"/>
                  </a:cubicBezTo>
                  <a:lnTo>
                    <a:pt x="1160" y="149"/>
                  </a:lnTo>
                  <a:lnTo>
                    <a:pt x="1192" y="130"/>
                  </a:lnTo>
                  <a:cubicBezTo>
                    <a:pt x="1213" y="122"/>
                    <a:pt x="1232" y="119"/>
                    <a:pt x="1249" y="119"/>
                  </a:cubicBezTo>
                  <a:cubicBezTo>
                    <a:pt x="1364" y="119"/>
                    <a:pt x="1398" y="265"/>
                    <a:pt x="1398" y="265"/>
                  </a:cubicBezTo>
                  <a:cubicBezTo>
                    <a:pt x="1462" y="162"/>
                    <a:pt x="1404" y="33"/>
                    <a:pt x="1288" y="1"/>
                  </a:cubicBezTo>
                  <a:close/>
                  <a:moveTo>
                    <a:pt x="141" y="752"/>
                  </a:moveTo>
                  <a:lnTo>
                    <a:pt x="141" y="752"/>
                  </a:lnTo>
                  <a:cubicBezTo>
                    <a:pt x="141" y="753"/>
                    <a:pt x="141" y="754"/>
                    <a:pt x="142" y="754"/>
                  </a:cubicBezTo>
                  <a:cubicBezTo>
                    <a:pt x="141" y="754"/>
                    <a:pt x="141" y="753"/>
                    <a:pt x="141" y="7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652;p51">
              <a:extLst>
                <a:ext uri="{FF2B5EF4-FFF2-40B4-BE49-F238E27FC236}">
                  <a16:creationId xmlns:a16="http://schemas.microsoft.com/office/drawing/2014/main" id="{58378CB0-EE4D-38C1-495E-C95A84A5CDDB}"/>
                </a:ext>
              </a:extLst>
            </p:cNvPr>
            <p:cNvSpPr/>
            <p:nvPr/>
          </p:nvSpPr>
          <p:spPr>
            <a:xfrm>
              <a:off x="4312575" y="4447525"/>
              <a:ext cx="9350" cy="10475"/>
            </a:xfrm>
            <a:custGeom>
              <a:avLst/>
              <a:gdLst/>
              <a:ahLst/>
              <a:cxnLst/>
              <a:rect l="l" t="t" r="r" b="b"/>
              <a:pathLst>
                <a:path w="374" h="419" extrusionOk="0">
                  <a:moveTo>
                    <a:pt x="322" y="0"/>
                  </a:moveTo>
                  <a:cubicBezTo>
                    <a:pt x="322" y="32"/>
                    <a:pt x="361" y="361"/>
                    <a:pt x="187" y="374"/>
                  </a:cubicBezTo>
                  <a:cubicBezTo>
                    <a:pt x="177" y="375"/>
                    <a:pt x="166" y="375"/>
                    <a:pt x="155" y="375"/>
                  </a:cubicBezTo>
                  <a:cubicBezTo>
                    <a:pt x="100" y="375"/>
                    <a:pt x="44" y="361"/>
                    <a:pt x="0" y="329"/>
                  </a:cubicBezTo>
                  <a:lnTo>
                    <a:pt x="0" y="329"/>
                  </a:lnTo>
                  <a:cubicBezTo>
                    <a:pt x="62" y="386"/>
                    <a:pt x="128" y="418"/>
                    <a:pt x="184" y="418"/>
                  </a:cubicBezTo>
                  <a:cubicBezTo>
                    <a:pt x="203" y="418"/>
                    <a:pt x="222" y="414"/>
                    <a:pt x="239" y="406"/>
                  </a:cubicBezTo>
                  <a:cubicBezTo>
                    <a:pt x="342" y="361"/>
                    <a:pt x="374" y="193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653;p51">
              <a:extLst>
                <a:ext uri="{FF2B5EF4-FFF2-40B4-BE49-F238E27FC236}">
                  <a16:creationId xmlns:a16="http://schemas.microsoft.com/office/drawing/2014/main" id="{CD2E2136-D874-4547-61E4-BB0E71606F8C}"/>
                </a:ext>
              </a:extLst>
            </p:cNvPr>
            <p:cNvSpPr/>
            <p:nvPr/>
          </p:nvSpPr>
          <p:spPr>
            <a:xfrm>
              <a:off x="4345575" y="4401950"/>
              <a:ext cx="49800" cy="102950"/>
            </a:xfrm>
            <a:custGeom>
              <a:avLst/>
              <a:gdLst/>
              <a:ahLst/>
              <a:cxnLst/>
              <a:rect l="l" t="t" r="r" b="b"/>
              <a:pathLst>
                <a:path w="1992" h="4118" extrusionOk="0">
                  <a:moveTo>
                    <a:pt x="1560" y="0"/>
                  </a:moveTo>
                  <a:lnTo>
                    <a:pt x="639" y="3318"/>
                  </a:lnTo>
                  <a:cubicBezTo>
                    <a:pt x="595" y="3313"/>
                    <a:pt x="552" y="3311"/>
                    <a:pt x="511" y="3311"/>
                  </a:cubicBezTo>
                  <a:cubicBezTo>
                    <a:pt x="262" y="3311"/>
                    <a:pt x="72" y="3393"/>
                    <a:pt x="33" y="3537"/>
                  </a:cubicBezTo>
                  <a:cubicBezTo>
                    <a:pt x="1" y="3652"/>
                    <a:pt x="72" y="3781"/>
                    <a:pt x="207" y="3891"/>
                  </a:cubicBezTo>
                  <a:cubicBezTo>
                    <a:pt x="239" y="3917"/>
                    <a:pt x="271" y="3942"/>
                    <a:pt x="310" y="3962"/>
                  </a:cubicBezTo>
                  <a:cubicBezTo>
                    <a:pt x="387" y="4007"/>
                    <a:pt x="465" y="4045"/>
                    <a:pt x="548" y="4078"/>
                  </a:cubicBezTo>
                  <a:cubicBezTo>
                    <a:pt x="564" y="4078"/>
                    <a:pt x="755" y="4117"/>
                    <a:pt x="948" y="4117"/>
                  </a:cubicBezTo>
                  <a:cubicBezTo>
                    <a:pt x="1152" y="4117"/>
                    <a:pt x="1360" y="4073"/>
                    <a:pt x="1366" y="3891"/>
                  </a:cubicBezTo>
                  <a:cubicBezTo>
                    <a:pt x="1373" y="3652"/>
                    <a:pt x="922" y="3472"/>
                    <a:pt x="922" y="3472"/>
                  </a:cubicBezTo>
                  <a:lnTo>
                    <a:pt x="1328" y="2068"/>
                  </a:lnTo>
                  <a:lnTo>
                    <a:pt x="1341" y="2042"/>
                  </a:lnTo>
                  <a:lnTo>
                    <a:pt x="1431" y="2145"/>
                  </a:lnTo>
                  <a:lnTo>
                    <a:pt x="1991" y="12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654;p51">
              <a:extLst>
                <a:ext uri="{FF2B5EF4-FFF2-40B4-BE49-F238E27FC236}">
                  <a16:creationId xmlns:a16="http://schemas.microsoft.com/office/drawing/2014/main" id="{BD34F799-4585-695F-6ED5-0DAF30373827}"/>
                </a:ext>
              </a:extLst>
            </p:cNvPr>
            <p:cNvSpPr/>
            <p:nvPr/>
          </p:nvSpPr>
          <p:spPr>
            <a:xfrm>
              <a:off x="4363250" y="4497725"/>
              <a:ext cx="5875" cy="4900"/>
            </a:xfrm>
            <a:custGeom>
              <a:avLst/>
              <a:gdLst/>
              <a:ahLst/>
              <a:cxnLst/>
              <a:rect l="l" t="t" r="r" b="b"/>
              <a:pathLst>
                <a:path w="235" h="196" extrusionOk="0">
                  <a:moveTo>
                    <a:pt x="118" y="0"/>
                  </a:moveTo>
                  <a:cubicBezTo>
                    <a:pt x="55" y="0"/>
                    <a:pt x="0" y="61"/>
                    <a:pt x="22" y="131"/>
                  </a:cubicBezTo>
                  <a:cubicBezTo>
                    <a:pt x="37" y="171"/>
                    <a:pt x="79" y="195"/>
                    <a:pt x="121" y="195"/>
                  </a:cubicBezTo>
                  <a:cubicBezTo>
                    <a:pt x="133" y="195"/>
                    <a:pt x="145" y="193"/>
                    <a:pt x="157" y="189"/>
                  </a:cubicBezTo>
                  <a:cubicBezTo>
                    <a:pt x="234" y="150"/>
                    <a:pt x="234" y="40"/>
                    <a:pt x="157" y="8"/>
                  </a:cubicBezTo>
                  <a:cubicBezTo>
                    <a:pt x="144" y="3"/>
                    <a:pt x="131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655;p51">
              <a:extLst>
                <a:ext uri="{FF2B5EF4-FFF2-40B4-BE49-F238E27FC236}">
                  <a16:creationId xmlns:a16="http://schemas.microsoft.com/office/drawing/2014/main" id="{3D29FDF2-228A-ED02-0176-5CFB6B3CB141}"/>
                </a:ext>
              </a:extLst>
            </p:cNvPr>
            <p:cNvSpPr/>
            <p:nvPr/>
          </p:nvSpPr>
          <p:spPr>
            <a:xfrm>
              <a:off x="4359425" y="4451150"/>
              <a:ext cx="24350" cy="54800"/>
            </a:xfrm>
            <a:custGeom>
              <a:avLst/>
              <a:gdLst/>
              <a:ahLst/>
              <a:cxnLst/>
              <a:rect l="l" t="t" r="r" b="b"/>
              <a:pathLst>
                <a:path w="974" h="2192" extrusionOk="0">
                  <a:moveTo>
                    <a:pt x="634" y="0"/>
                  </a:moveTo>
                  <a:cubicBezTo>
                    <a:pt x="581" y="0"/>
                    <a:pt x="518" y="17"/>
                    <a:pt x="445" y="61"/>
                  </a:cubicBezTo>
                  <a:cubicBezTo>
                    <a:pt x="445" y="61"/>
                    <a:pt x="761" y="87"/>
                    <a:pt x="703" y="345"/>
                  </a:cubicBezTo>
                  <a:lnTo>
                    <a:pt x="690" y="409"/>
                  </a:lnTo>
                  <a:lnTo>
                    <a:pt x="368" y="1504"/>
                  </a:lnTo>
                  <a:cubicBezTo>
                    <a:pt x="368" y="1504"/>
                    <a:pt x="774" y="1665"/>
                    <a:pt x="806" y="1891"/>
                  </a:cubicBezTo>
                  <a:cubicBezTo>
                    <a:pt x="787" y="1845"/>
                    <a:pt x="748" y="1807"/>
                    <a:pt x="703" y="1788"/>
                  </a:cubicBezTo>
                  <a:cubicBezTo>
                    <a:pt x="681" y="1772"/>
                    <a:pt x="660" y="1765"/>
                    <a:pt x="639" y="1765"/>
                  </a:cubicBezTo>
                  <a:cubicBezTo>
                    <a:pt x="500" y="1765"/>
                    <a:pt x="387" y="2052"/>
                    <a:pt x="555" y="2097"/>
                  </a:cubicBezTo>
                  <a:cubicBezTo>
                    <a:pt x="581" y="2103"/>
                    <a:pt x="600" y="2110"/>
                    <a:pt x="626" y="2116"/>
                  </a:cubicBezTo>
                  <a:cubicBezTo>
                    <a:pt x="553" y="2136"/>
                    <a:pt x="467" y="2143"/>
                    <a:pt x="382" y="2143"/>
                  </a:cubicBezTo>
                  <a:cubicBezTo>
                    <a:pt x="195" y="2143"/>
                    <a:pt x="14" y="2110"/>
                    <a:pt x="1" y="2110"/>
                  </a:cubicBezTo>
                  <a:cubicBezTo>
                    <a:pt x="33" y="2122"/>
                    <a:pt x="65" y="2129"/>
                    <a:pt x="97" y="2142"/>
                  </a:cubicBezTo>
                  <a:cubicBezTo>
                    <a:pt x="222" y="2175"/>
                    <a:pt x="344" y="2192"/>
                    <a:pt x="453" y="2192"/>
                  </a:cubicBezTo>
                  <a:cubicBezTo>
                    <a:pt x="700" y="2192"/>
                    <a:pt x="888" y="2111"/>
                    <a:pt x="928" y="1968"/>
                  </a:cubicBezTo>
                  <a:cubicBezTo>
                    <a:pt x="973" y="1800"/>
                    <a:pt x="800" y="1601"/>
                    <a:pt x="516" y="1472"/>
                  </a:cubicBezTo>
                  <a:lnTo>
                    <a:pt x="877" y="177"/>
                  </a:lnTo>
                  <a:cubicBezTo>
                    <a:pt x="877" y="177"/>
                    <a:pt x="805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656;p51">
              <a:extLst>
                <a:ext uri="{FF2B5EF4-FFF2-40B4-BE49-F238E27FC236}">
                  <a16:creationId xmlns:a16="http://schemas.microsoft.com/office/drawing/2014/main" id="{1A90D024-ED5C-68D8-9BE9-EFE95DE10874}"/>
                </a:ext>
              </a:extLst>
            </p:cNvPr>
            <p:cNvSpPr/>
            <p:nvPr/>
          </p:nvSpPr>
          <p:spPr>
            <a:xfrm>
              <a:off x="4345575" y="4484700"/>
              <a:ext cx="15975" cy="14525"/>
            </a:xfrm>
            <a:custGeom>
              <a:avLst/>
              <a:gdLst/>
              <a:ahLst/>
              <a:cxnLst/>
              <a:rect l="l" t="t" r="r" b="b"/>
              <a:pathLst>
                <a:path w="639" h="581" extrusionOk="0">
                  <a:moveTo>
                    <a:pt x="511" y="1"/>
                  </a:moveTo>
                  <a:cubicBezTo>
                    <a:pt x="262" y="1"/>
                    <a:pt x="72" y="83"/>
                    <a:pt x="33" y="227"/>
                  </a:cubicBezTo>
                  <a:cubicBezTo>
                    <a:pt x="1" y="342"/>
                    <a:pt x="72" y="471"/>
                    <a:pt x="213" y="581"/>
                  </a:cubicBezTo>
                  <a:cubicBezTo>
                    <a:pt x="143" y="503"/>
                    <a:pt x="104" y="407"/>
                    <a:pt x="97" y="304"/>
                  </a:cubicBezTo>
                  <a:cubicBezTo>
                    <a:pt x="78" y="33"/>
                    <a:pt x="593" y="8"/>
                    <a:pt x="639" y="8"/>
                  </a:cubicBezTo>
                  <a:cubicBezTo>
                    <a:pt x="595" y="3"/>
                    <a:pt x="55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657;p51">
              <a:extLst>
                <a:ext uri="{FF2B5EF4-FFF2-40B4-BE49-F238E27FC236}">
                  <a16:creationId xmlns:a16="http://schemas.microsoft.com/office/drawing/2014/main" id="{2A076317-1D9E-A803-B906-C5B2D7BD7685}"/>
                </a:ext>
              </a:extLst>
            </p:cNvPr>
            <p:cNvSpPr/>
            <p:nvPr/>
          </p:nvSpPr>
          <p:spPr>
            <a:xfrm>
              <a:off x="4315950" y="4342225"/>
              <a:ext cx="67825" cy="49275"/>
            </a:xfrm>
            <a:custGeom>
              <a:avLst/>
              <a:gdLst/>
              <a:ahLst/>
              <a:cxnLst/>
              <a:rect l="l" t="t" r="r" b="b"/>
              <a:pathLst>
                <a:path w="2713" h="1971" extrusionOk="0">
                  <a:moveTo>
                    <a:pt x="637" y="1"/>
                  </a:moveTo>
                  <a:cubicBezTo>
                    <a:pt x="582" y="1"/>
                    <a:pt x="519" y="23"/>
                    <a:pt x="458" y="64"/>
                  </a:cubicBezTo>
                  <a:cubicBezTo>
                    <a:pt x="432" y="83"/>
                    <a:pt x="413" y="96"/>
                    <a:pt x="394" y="115"/>
                  </a:cubicBezTo>
                  <a:cubicBezTo>
                    <a:pt x="348" y="154"/>
                    <a:pt x="303" y="199"/>
                    <a:pt x="271" y="251"/>
                  </a:cubicBezTo>
                  <a:cubicBezTo>
                    <a:pt x="265" y="264"/>
                    <a:pt x="1" y="734"/>
                    <a:pt x="226" y="811"/>
                  </a:cubicBezTo>
                  <a:cubicBezTo>
                    <a:pt x="241" y="817"/>
                    <a:pt x="257" y="819"/>
                    <a:pt x="273" y="819"/>
                  </a:cubicBezTo>
                  <a:cubicBezTo>
                    <a:pt x="419" y="819"/>
                    <a:pt x="587" y="605"/>
                    <a:pt x="587" y="605"/>
                  </a:cubicBezTo>
                  <a:lnTo>
                    <a:pt x="1418" y="1159"/>
                  </a:lnTo>
                  <a:lnTo>
                    <a:pt x="1431" y="1165"/>
                  </a:lnTo>
                  <a:lnTo>
                    <a:pt x="1353" y="1204"/>
                  </a:lnTo>
                  <a:lnTo>
                    <a:pt x="2551" y="1971"/>
                  </a:lnTo>
                  <a:lnTo>
                    <a:pt x="2712" y="1719"/>
                  </a:lnTo>
                  <a:lnTo>
                    <a:pt x="741" y="457"/>
                  </a:lnTo>
                  <a:cubicBezTo>
                    <a:pt x="825" y="264"/>
                    <a:pt x="825" y="83"/>
                    <a:pt x="722" y="25"/>
                  </a:cubicBezTo>
                  <a:cubicBezTo>
                    <a:pt x="698" y="9"/>
                    <a:pt x="669" y="1"/>
                    <a:pt x="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658;p51">
              <a:extLst>
                <a:ext uri="{FF2B5EF4-FFF2-40B4-BE49-F238E27FC236}">
                  <a16:creationId xmlns:a16="http://schemas.microsoft.com/office/drawing/2014/main" id="{BC23963E-549F-C9CD-5FC5-BAD6E5141FA5}"/>
                </a:ext>
              </a:extLst>
            </p:cNvPr>
            <p:cNvSpPr/>
            <p:nvPr/>
          </p:nvSpPr>
          <p:spPr>
            <a:xfrm>
              <a:off x="4322075" y="4351700"/>
              <a:ext cx="3400" cy="4050"/>
            </a:xfrm>
            <a:custGeom>
              <a:avLst/>
              <a:gdLst/>
              <a:ahLst/>
              <a:cxnLst/>
              <a:rect l="l" t="t" r="r" b="b"/>
              <a:pathLst>
                <a:path w="136" h="162" extrusionOk="0">
                  <a:moveTo>
                    <a:pt x="71" y="1"/>
                  </a:moveTo>
                  <a:cubicBezTo>
                    <a:pt x="26" y="7"/>
                    <a:pt x="0" y="46"/>
                    <a:pt x="0" y="84"/>
                  </a:cubicBezTo>
                  <a:cubicBezTo>
                    <a:pt x="0" y="123"/>
                    <a:pt x="26" y="162"/>
                    <a:pt x="65" y="162"/>
                  </a:cubicBezTo>
                  <a:cubicBezTo>
                    <a:pt x="110" y="162"/>
                    <a:pt x="136" y="123"/>
                    <a:pt x="136" y="84"/>
                  </a:cubicBezTo>
                  <a:cubicBezTo>
                    <a:pt x="136" y="46"/>
                    <a:pt x="110" y="7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659;p51">
              <a:extLst>
                <a:ext uri="{FF2B5EF4-FFF2-40B4-BE49-F238E27FC236}">
                  <a16:creationId xmlns:a16="http://schemas.microsoft.com/office/drawing/2014/main" id="{6E48A995-5410-13B1-0A50-B8F1B37541AE}"/>
                </a:ext>
              </a:extLst>
            </p:cNvPr>
            <p:cNvSpPr/>
            <p:nvPr/>
          </p:nvSpPr>
          <p:spPr>
            <a:xfrm>
              <a:off x="4317400" y="4348475"/>
              <a:ext cx="37550" cy="23875"/>
            </a:xfrm>
            <a:custGeom>
              <a:avLst/>
              <a:gdLst/>
              <a:ahLst/>
              <a:cxnLst/>
              <a:rect l="l" t="t" r="r" b="b"/>
              <a:pathLst>
                <a:path w="1502" h="955" extrusionOk="0">
                  <a:moveTo>
                    <a:pt x="220" y="1"/>
                  </a:moveTo>
                  <a:lnTo>
                    <a:pt x="220" y="1"/>
                  </a:lnTo>
                  <a:cubicBezTo>
                    <a:pt x="207" y="20"/>
                    <a:pt x="194" y="39"/>
                    <a:pt x="181" y="59"/>
                  </a:cubicBezTo>
                  <a:cubicBezTo>
                    <a:pt x="26" y="297"/>
                    <a:pt x="1" y="555"/>
                    <a:pt x="129" y="632"/>
                  </a:cubicBezTo>
                  <a:cubicBezTo>
                    <a:pt x="151" y="646"/>
                    <a:pt x="176" y="652"/>
                    <a:pt x="204" y="652"/>
                  </a:cubicBezTo>
                  <a:cubicBezTo>
                    <a:pt x="297" y="652"/>
                    <a:pt x="420" y="583"/>
                    <a:pt x="529" y="464"/>
                  </a:cubicBezTo>
                  <a:lnTo>
                    <a:pt x="1295" y="954"/>
                  </a:lnTo>
                  <a:cubicBezTo>
                    <a:pt x="1424" y="948"/>
                    <a:pt x="1501" y="812"/>
                    <a:pt x="1456" y="696"/>
                  </a:cubicBezTo>
                  <a:lnTo>
                    <a:pt x="1456" y="696"/>
                  </a:lnTo>
                  <a:cubicBezTo>
                    <a:pt x="1456" y="696"/>
                    <a:pt x="1401" y="829"/>
                    <a:pt x="1296" y="829"/>
                  </a:cubicBezTo>
                  <a:cubicBezTo>
                    <a:pt x="1273" y="829"/>
                    <a:pt x="1247" y="822"/>
                    <a:pt x="1218" y="806"/>
                  </a:cubicBezTo>
                  <a:lnTo>
                    <a:pt x="1186" y="787"/>
                  </a:lnTo>
                  <a:lnTo>
                    <a:pt x="542" y="355"/>
                  </a:lnTo>
                  <a:cubicBezTo>
                    <a:pt x="542" y="355"/>
                    <a:pt x="364" y="569"/>
                    <a:pt x="218" y="569"/>
                  </a:cubicBezTo>
                  <a:cubicBezTo>
                    <a:pt x="212" y="569"/>
                    <a:pt x="206" y="568"/>
                    <a:pt x="200" y="568"/>
                  </a:cubicBezTo>
                  <a:cubicBezTo>
                    <a:pt x="233" y="561"/>
                    <a:pt x="265" y="542"/>
                    <a:pt x="290" y="522"/>
                  </a:cubicBezTo>
                  <a:cubicBezTo>
                    <a:pt x="376" y="457"/>
                    <a:pt x="265" y="325"/>
                    <a:pt x="179" y="325"/>
                  </a:cubicBezTo>
                  <a:cubicBezTo>
                    <a:pt x="155" y="325"/>
                    <a:pt x="132" y="336"/>
                    <a:pt x="117" y="361"/>
                  </a:cubicBezTo>
                  <a:cubicBezTo>
                    <a:pt x="104" y="374"/>
                    <a:pt x="97" y="387"/>
                    <a:pt x="91" y="407"/>
                  </a:cubicBezTo>
                  <a:cubicBezTo>
                    <a:pt x="91" y="245"/>
                    <a:pt x="213" y="14"/>
                    <a:pt x="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660;p51">
              <a:extLst>
                <a:ext uri="{FF2B5EF4-FFF2-40B4-BE49-F238E27FC236}">
                  <a16:creationId xmlns:a16="http://schemas.microsoft.com/office/drawing/2014/main" id="{9A37765B-6BEC-35D1-8056-A80E9D77F66F}"/>
                </a:ext>
              </a:extLst>
            </p:cNvPr>
            <p:cNvSpPr/>
            <p:nvPr/>
          </p:nvSpPr>
          <p:spPr>
            <a:xfrm>
              <a:off x="4327550" y="4342125"/>
              <a:ext cx="9525" cy="11525"/>
            </a:xfrm>
            <a:custGeom>
              <a:avLst/>
              <a:gdLst/>
              <a:ahLst/>
              <a:cxnLst/>
              <a:rect l="l" t="t" r="r" b="b"/>
              <a:pathLst>
                <a:path w="381" h="461" extrusionOk="0">
                  <a:moveTo>
                    <a:pt x="186" y="0"/>
                  </a:moveTo>
                  <a:cubicBezTo>
                    <a:pt x="130" y="0"/>
                    <a:pt x="64" y="26"/>
                    <a:pt x="0" y="68"/>
                  </a:cubicBezTo>
                  <a:cubicBezTo>
                    <a:pt x="41" y="48"/>
                    <a:pt x="83" y="38"/>
                    <a:pt x="127" y="38"/>
                  </a:cubicBezTo>
                  <a:cubicBezTo>
                    <a:pt x="153" y="38"/>
                    <a:pt x="180" y="41"/>
                    <a:pt x="207" y="49"/>
                  </a:cubicBezTo>
                  <a:cubicBezTo>
                    <a:pt x="380" y="94"/>
                    <a:pt x="290" y="429"/>
                    <a:pt x="284" y="461"/>
                  </a:cubicBezTo>
                  <a:cubicBezTo>
                    <a:pt x="368" y="268"/>
                    <a:pt x="368" y="87"/>
                    <a:pt x="265" y="23"/>
                  </a:cubicBezTo>
                  <a:cubicBezTo>
                    <a:pt x="242" y="7"/>
                    <a:pt x="215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661;p51">
              <a:extLst>
                <a:ext uri="{FF2B5EF4-FFF2-40B4-BE49-F238E27FC236}">
                  <a16:creationId xmlns:a16="http://schemas.microsoft.com/office/drawing/2014/main" id="{3706A3B1-473F-C915-E640-29A39AFCF7EF}"/>
                </a:ext>
              </a:extLst>
            </p:cNvPr>
            <p:cNvSpPr/>
            <p:nvPr/>
          </p:nvSpPr>
          <p:spPr>
            <a:xfrm>
              <a:off x="4324650" y="4350500"/>
              <a:ext cx="138350" cy="121425"/>
            </a:xfrm>
            <a:custGeom>
              <a:avLst/>
              <a:gdLst/>
              <a:ahLst/>
              <a:cxnLst/>
              <a:rect l="l" t="t" r="r" b="b"/>
              <a:pathLst>
                <a:path w="5534" h="4857" extrusionOk="0">
                  <a:moveTo>
                    <a:pt x="2761" y="0"/>
                  </a:moveTo>
                  <a:cubicBezTo>
                    <a:pt x="2309" y="0"/>
                    <a:pt x="1852" y="126"/>
                    <a:pt x="1443" y="390"/>
                  </a:cubicBezTo>
                  <a:cubicBezTo>
                    <a:pt x="316" y="1124"/>
                    <a:pt x="0" y="2625"/>
                    <a:pt x="728" y="3752"/>
                  </a:cubicBezTo>
                  <a:cubicBezTo>
                    <a:pt x="1192" y="4467"/>
                    <a:pt x="1974" y="4857"/>
                    <a:pt x="2769" y="4857"/>
                  </a:cubicBezTo>
                  <a:cubicBezTo>
                    <a:pt x="3221" y="4857"/>
                    <a:pt x="3678" y="4731"/>
                    <a:pt x="4084" y="4467"/>
                  </a:cubicBezTo>
                  <a:cubicBezTo>
                    <a:pt x="5212" y="3733"/>
                    <a:pt x="5534" y="2232"/>
                    <a:pt x="4799" y="1105"/>
                  </a:cubicBezTo>
                  <a:cubicBezTo>
                    <a:pt x="4335" y="390"/>
                    <a:pt x="3557" y="0"/>
                    <a:pt x="2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662;p51">
              <a:extLst>
                <a:ext uri="{FF2B5EF4-FFF2-40B4-BE49-F238E27FC236}">
                  <a16:creationId xmlns:a16="http://schemas.microsoft.com/office/drawing/2014/main" id="{1FFF416D-9434-7E51-C5E5-EA6A5A16838F}"/>
                </a:ext>
              </a:extLst>
            </p:cNvPr>
            <p:cNvSpPr/>
            <p:nvPr/>
          </p:nvSpPr>
          <p:spPr>
            <a:xfrm>
              <a:off x="4335450" y="4374250"/>
              <a:ext cx="129475" cy="97300"/>
            </a:xfrm>
            <a:custGeom>
              <a:avLst/>
              <a:gdLst/>
              <a:ahLst/>
              <a:cxnLst/>
              <a:rect l="l" t="t" r="r" b="b"/>
              <a:pathLst>
                <a:path w="5179" h="3892" extrusionOk="0">
                  <a:moveTo>
                    <a:pt x="4264" y="0"/>
                  </a:moveTo>
                  <a:lnTo>
                    <a:pt x="4264" y="0"/>
                  </a:lnTo>
                  <a:cubicBezTo>
                    <a:pt x="4548" y="960"/>
                    <a:pt x="4213" y="1991"/>
                    <a:pt x="3420" y="2603"/>
                  </a:cubicBezTo>
                  <a:cubicBezTo>
                    <a:pt x="3433" y="2480"/>
                    <a:pt x="3375" y="2358"/>
                    <a:pt x="3279" y="2281"/>
                  </a:cubicBezTo>
                  <a:cubicBezTo>
                    <a:pt x="3223" y="2241"/>
                    <a:pt x="3157" y="2223"/>
                    <a:pt x="3088" y="2223"/>
                  </a:cubicBezTo>
                  <a:cubicBezTo>
                    <a:pt x="2943" y="2223"/>
                    <a:pt x="2785" y="2306"/>
                    <a:pt x="2680" y="2454"/>
                  </a:cubicBezTo>
                  <a:cubicBezTo>
                    <a:pt x="2551" y="2641"/>
                    <a:pt x="2538" y="2867"/>
                    <a:pt x="2641" y="3008"/>
                  </a:cubicBezTo>
                  <a:cubicBezTo>
                    <a:pt x="2467" y="3060"/>
                    <a:pt x="2280" y="3092"/>
                    <a:pt x="2093" y="3105"/>
                  </a:cubicBezTo>
                  <a:cubicBezTo>
                    <a:pt x="2100" y="3099"/>
                    <a:pt x="2100" y="3092"/>
                    <a:pt x="2100" y="3086"/>
                  </a:cubicBezTo>
                  <a:cubicBezTo>
                    <a:pt x="2150" y="2979"/>
                    <a:pt x="2027" y="2906"/>
                    <a:pt x="1919" y="2906"/>
                  </a:cubicBezTo>
                  <a:cubicBezTo>
                    <a:pt x="1845" y="2906"/>
                    <a:pt x="1778" y="2940"/>
                    <a:pt x="1778" y="3021"/>
                  </a:cubicBezTo>
                  <a:cubicBezTo>
                    <a:pt x="1771" y="3047"/>
                    <a:pt x="1771" y="3079"/>
                    <a:pt x="1778" y="3105"/>
                  </a:cubicBezTo>
                  <a:cubicBezTo>
                    <a:pt x="1662" y="3099"/>
                    <a:pt x="1546" y="3086"/>
                    <a:pt x="1436" y="3060"/>
                  </a:cubicBezTo>
                  <a:cubicBezTo>
                    <a:pt x="863" y="2938"/>
                    <a:pt x="354" y="2616"/>
                    <a:pt x="6" y="2152"/>
                  </a:cubicBezTo>
                  <a:lnTo>
                    <a:pt x="0" y="2152"/>
                  </a:lnTo>
                  <a:cubicBezTo>
                    <a:pt x="315" y="3224"/>
                    <a:pt x="1296" y="3891"/>
                    <a:pt x="2333" y="3891"/>
                  </a:cubicBezTo>
                  <a:cubicBezTo>
                    <a:pt x="2698" y="3891"/>
                    <a:pt x="3069" y="3809"/>
                    <a:pt x="3420" y="3633"/>
                  </a:cubicBezTo>
                  <a:cubicBezTo>
                    <a:pt x="4773" y="2950"/>
                    <a:pt x="5179" y="1211"/>
                    <a:pt x="4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663;p51">
              <a:extLst>
                <a:ext uri="{FF2B5EF4-FFF2-40B4-BE49-F238E27FC236}">
                  <a16:creationId xmlns:a16="http://schemas.microsoft.com/office/drawing/2014/main" id="{D816273C-4D10-AC0F-EC8E-912E0D89F3CC}"/>
                </a:ext>
              </a:extLst>
            </p:cNvPr>
            <p:cNvSpPr/>
            <p:nvPr/>
          </p:nvSpPr>
          <p:spPr>
            <a:xfrm>
              <a:off x="4359925" y="4366275"/>
              <a:ext cx="41875" cy="40150"/>
            </a:xfrm>
            <a:custGeom>
              <a:avLst/>
              <a:gdLst/>
              <a:ahLst/>
              <a:cxnLst/>
              <a:rect l="l" t="t" r="r" b="b"/>
              <a:pathLst>
                <a:path w="1675" h="1606" extrusionOk="0">
                  <a:moveTo>
                    <a:pt x="955" y="1"/>
                  </a:moveTo>
                  <a:cubicBezTo>
                    <a:pt x="688" y="1"/>
                    <a:pt x="405" y="168"/>
                    <a:pt x="238" y="455"/>
                  </a:cubicBezTo>
                  <a:cubicBezTo>
                    <a:pt x="0" y="848"/>
                    <a:pt x="84" y="1331"/>
                    <a:pt x="419" y="1524"/>
                  </a:cubicBezTo>
                  <a:cubicBezTo>
                    <a:pt x="513" y="1579"/>
                    <a:pt x="617" y="1605"/>
                    <a:pt x="724" y="1605"/>
                  </a:cubicBezTo>
                  <a:cubicBezTo>
                    <a:pt x="991" y="1605"/>
                    <a:pt x="1273" y="1442"/>
                    <a:pt x="1443" y="1157"/>
                  </a:cubicBezTo>
                  <a:cubicBezTo>
                    <a:pt x="1675" y="757"/>
                    <a:pt x="1591" y="274"/>
                    <a:pt x="1256" y="81"/>
                  </a:cubicBezTo>
                  <a:cubicBezTo>
                    <a:pt x="1164" y="26"/>
                    <a:pt x="1061" y="1"/>
                    <a:pt x="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664;p51">
              <a:extLst>
                <a:ext uri="{FF2B5EF4-FFF2-40B4-BE49-F238E27FC236}">
                  <a16:creationId xmlns:a16="http://schemas.microsoft.com/office/drawing/2014/main" id="{E76517B6-E9CD-E84C-32E9-CF72FE99B5EF}"/>
                </a:ext>
              </a:extLst>
            </p:cNvPr>
            <p:cNvSpPr/>
            <p:nvPr/>
          </p:nvSpPr>
          <p:spPr>
            <a:xfrm>
              <a:off x="4404200" y="4401200"/>
              <a:ext cx="14525" cy="15550"/>
            </a:xfrm>
            <a:custGeom>
              <a:avLst/>
              <a:gdLst/>
              <a:ahLst/>
              <a:cxnLst/>
              <a:rect l="l" t="t" r="r" b="b"/>
              <a:pathLst>
                <a:path w="581" h="622" extrusionOk="0">
                  <a:moveTo>
                    <a:pt x="313" y="1"/>
                  </a:moveTo>
                  <a:cubicBezTo>
                    <a:pt x="186" y="1"/>
                    <a:pt x="68" y="105"/>
                    <a:pt x="33" y="256"/>
                  </a:cubicBezTo>
                  <a:cubicBezTo>
                    <a:pt x="0" y="423"/>
                    <a:pt x="78" y="591"/>
                    <a:pt x="226" y="616"/>
                  </a:cubicBezTo>
                  <a:cubicBezTo>
                    <a:pt x="243" y="620"/>
                    <a:pt x="259" y="622"/>
                    <a:pt x="276" y="622"/>
                  </a:cubicBezTo>
                  <a:cubicBezTo>
                    <a:pt x="399" y="622"/>
                    <a:pt x="514" y="519"/>
                    <a:pt x="548" y="365"/>
                  </a:cubicBezTo>
                  <a:cubicBezTo>
                    <a:pt x="580" y="198"/>
                    <a:pt x="496" y="37"/>
                    <a:pt x="355" y="4"/>
                  </a:cubicBezTo>
                  <a:cubicBezTo>
                    <a:pt x="341" y="2"/>
                    <a:pt x="327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665;p51">
              <a:extLst>
                <a:ext uri="{FF2B5EF4-FFF2-40B4-BE49-F238E27FC236}">
                  <a16:creationId xmlns:a16="http://schemas.microsoft.com/office/drawing/2014/main" id="{F4C704A5-F8C0-1175-4635-605C2AD27C90}"/>
                </a:ext>
              </a:extLst>
            </p:cNvPr>
            <p:cNvSpPr/>
            <p:nvPr/>
          </p:nvSpPr>
          <p:spPr>
            <a:xfrm>
              <a:off x="4417400" y="4387600"/>
              <a:ext cx="23050" cy="17775"/>
            </a:xfrm>
            <a:custGeom>
              <a:avLst/>
              <a:gdLst/>
              <a:ahLst/>
              <a:cxnLst/>
              <a:rect l="l" t="t" r="r" b="b"/>
              <a:pathLst>
                <a:path w="922" h="711" extrusionOk="0">
                  <a:moveTo>
                    <a:pt x="303" y="0"/>
                  </a:moveTo>
                  <a:cubicBezTo>
                    <a:pt x="80" y="0"/>
                    <a:pt x="0" y="313"/>
                    <a:pt x="213" y="413"/>
                  </a:cubicBezTo>
                  <a:cubicBezTo>
                    <a:pt x="226" y="418"/>
                    <a:pt x="239" y="420"/>
                    <a:pt x="252" y="420"/>
                  </a:cubicBezTo>
                  <a:cubicBezTo>
                    <a:pt x="274" y="420"/>
                    <a:pt x="296" y="415"/>
                    <a:pt x="316" y="407"/>
                  </a:cubicBezTo>
                  <a:lnTo>
                    <a:pt x="316" y="407"/>
                  </a:lnTo>
                  <a:cubicBezTo>
                    <a:pt x="297" y="510"/>
                    <a:pt x="342" y="619"/>
                    <a:pt x="432" y="677"/>
                  </a:cubicBezTo>
                  <a:cubicBezTo>
                    <a:pt x="469" y="700"/>
                    <a:pt x="511" y="710"/>
                    <a:pt x="553" y="710"/>
                  </a:cubicBezTo>
                  <a:cubicBezTo>
                    <a:pt x="657" y="710"/>
                    <a:pt x="767" y="646"/>
                    <a:pt x="832" y="536"/>
                  </a:cubicBezTo>
                  <a:cubicBezTo>
                    <a:pt x="922" y="381"/>
                    <a:pt x="896" y="188"/>
                    <a:pt x="761" y="117"/>
                  </a:cubicBezTo>
                  <a:cubicBezTo>
                    <a:pt x="721" y="94"/>
                    <a:pt x="677" y="84"/>
                    <a:pt x="633" y="84"/>
                  </a:cubicBezTo>
                  <a:cubicBezTo>
                    <a:pt x="565" y="84"/>
                    <a:pt x="496" y="111"/>
                    <a:pt x="445" y="162"/>
                  </a:cubicBezTo>
                  <a:cubicBezTo>
                    <a:pt x="439" y="85"/>
                    <a:pt x="394" y="27"/>
                    <a:pt x="323" y="1"/>
                  </a:cubicBezTo>
                  <a:cubicBezTo>
                    <a:pt x="316" y="0"/>
                    <a:pt x="309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666;p51">
              <a:extLst>
                <a:ext uri="{FF2B5EF4-FFF2-40B4-BE49-F238E27FC236}">
                  <a16:creationId xmlns:a16="http://schemas.microsoft.com/office/drawing/2014/main" id="{AABC03BD-307F-676C-953C-1A373025F26B}"/>
                </a:ext>
              </a:extLst>
            </p:cNvPr>
            <p:cNvSpPr/>
            <p:nvPr/>
          </p:nvSpPr>
          <p:spPr>
            <a:xfrm>
              <a:off x="4353000" y="4420800"/>
              <a:ext cx="22875" cy="17550"/>
            </a:xfrm>
            <a:custGeom>
              <a:avLst/>
              <a:gdLst/>
              <a:ahLst/>
              <a:cxnLst/>
              <a:rect l="l" t="t" r="r" b="b"/>
              <a:pathLst>
                <a:path w="915" h="702" extrusionOk="0">
                  <a:moveTo>
                    <a:pt x="511" y="1"/>
                  </a:moveTo>
                  <a:cubicBezTo>
                    <a:pt x="460" y="1"/>
                    <a:pt x="407" y="9"/>
                    <a:pt x="354" y="26"/>
                  </a:cubicBezTo>
                  <a:cubicBezTo>
                    <a:pt x="135" y="96"/>
                    <a:pt x="0" y="303"/>
                    <a:pt x="65" y="483"/>
                  </a:cubicBezTo>
                  <a:cubicBezTo>
                    <a:pt x="109" y="620"/>
                    <a:pt x="249" y="701"/>
                    <a:pt x="411" y="701"/>
                  </a:cubicBezTo>
                  <a:cubicBezTo>
                    <a:pt x="462" y="701"/>
                    <a:pt x="514" y="693"/>
                    <a:pt x="567" y="676"/>
                  </a:cubicBezTo>
                  <a:cubicBezTo>
                    <a:pt x="786" y="605"/>
                    <a:pt x="915" y="406"/>
                    <a:pt x="857" y="219"/>
                  </a:cubicBezTo>
                  <a:cubicBezTo>
                    <a:pt x="813" y="82"/>
                    <a:pt x="67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81" name="Picture 1680">
            <a:extLst>
              <a:ext uri="{FF2B5EF4-FFF2-40B4-BE49-F238E27FC236}">
                <a16:creationId xmlns:a16="http://schemas.microsoft.com/office/drawing/2014/main" id="{DF84A0EA-91EF-05EA-672B-DB1EEFEF1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5" y="-7827"/>
            <a:ext cx="1621677" cy="1383912"/>
          </a:xfrm>
          <a:prstGeom prst="rect">
            <a:avLst/>
          </a:prstGeom>
        </p:spPr>
      </p:pic>
      <p:grpSp>
        <p:nvGrpSpPr>
          <p:cNvPr id="1683" name="Google Shape;628;p51">
            <a:extLst>
              <a:ext uri="{FF2B5EF4-FFF2-40B4-BE49-F238E27FC236}">
                <a16:creationId xmlns:a16="http://schemas.microsoft.com/office/drawing/2014/main" id="{46DADD7A-56B5-062A-C6CE-44E361178B03}"/>
              </a:ext>
            </a:extLst>
          </p:cNvPr>
          <p:cNvGrpSpPr/>
          <p:nvPr/>
        </p:nvGrpSpPr>
        <p:grpSpPr>
          <a:xfrm>
            <a:off x="96525" y="3357889"/>
            <a:ext cx="1662847" cy="1384999"/>
            <a:chOff x="4304200" y="4312250"/>
            <a:chExt cx="191325" cy="193700"/>
          </a:xfrm>
        </p:grpSpPr>
        <p:sp>
          <p:nvSpPr>
            <p:cNvPr id="1684" name="Google Shape;629;p51">
              <a:extLst>
                <a:ext uri="{FF2B5EF4-FFF2-40B4-BE49-F238E27FC236}">
                  <a16:creationId xmlns:a16="http://schemas.microsoft.com/office/drawing/2014/main" id="{ED75331F-B5C7-A567-BA27-6D041C5E80A8}"/>
                </a:ext>
              </a:extLst>
            </p:cNvPr>
            <p:cNvSpPr/>
            <p:nvPr/>
          </p:nvSpPr>
          <p:spPr>
            <a:xfrm>
              <a:off x="4390025" y="4365900"/>
              <a:ext cx="105500" cy="55400"/>
            </a:xfrm>
            <a:custGeom>
              <a:avLst/>
              <a:gdLst/>
              <a:ahLst/>
              <a:cxnLst/>
              <a:rect l="l" t="t" r="r" b="b"/>
              <a:pathLst>
                <a:path w="4220" h="2216" extrusionOk="0">
                  <a:moveTo>
                    <a:pt x="3481" y="1"/>
                  </a:moveTo>
                  <a:cubicBezTo>
                    <a:pt x="3456" y="1"/>
                    <a:pt x="3432" y="4"/>
                    <a:pt x="3408" y="12"/>
                  </a:cubicBezTo>
                  <a:cubicBezTo>
                    <a:pt x="3247" y="70"/>
                    <a:pt x="3183" y="328"/>
                    <a:pt x="3241" y="631"/>
                  </a:cubicBezTo>
                  <a:lnTo>
                    <a:pt x="1" y="1803"/>
                  </a:lnTo>
                  <a:lnTo>
                    <a:pt x="155" y="2215"/>
                  </a:lnTo>
                  <a:lnTo>
                    <a:pt x="2126" y="1507"/>
                  </a:lnTo>
                  <a:lnTo>
                    <a:pt x="2023" y="1429"/>
                  </a:lnTo>
                  <a:lnTo>
                    <a:pt x="2043" y="1416"/>
                  </a:lnTo>
                  <a:lnTo>
                    <a:pt x="3415" y="901"/>
                  </a:lnTo>
                  <a:cubicBezTo>
                    <a:pt x="3415" y="901"/>
                    <a:pt x="3621" y="1314"/>
                    <a:pt x="3846" y="1314"/>
                  </a:cubicBezTo>
                  <a:cubicBezTo>
                    <a:pt x="3852" y="1314"/>
                    <a:pt x="3859" y="1314"/>
                    <a:pt x="3865" y="1313"/>
                  </a:cubicBezTo>
                  <a:cubicBezTo>
                    <a:pt x="4220" y="1275"/>
                    <a:pt x="3994" y="515"/>
                    <a:pt x="3994" y="489"/>
                  </a:cubicBezTo>
                  <a:cubicBezTo>
                    <a:pt x="3956" y="405"/>
                    <a:pt x="3911" y="328"/>
                    <a:pt x="3859" y="257"/>
                  </a:cubicBezTo>
                  <a:cubicBezTo>
                    <a:pt x="3833" y="225"/>
                    <a:pt x="3807" y="193"/>
                    <a:pt x="3782" y="167"/>
                  </a:cubicBezTo>
                  <a:cubicBezTo>
                    <a:pt x="3684" y="59"/>
                    <a:pt x="3579" y="1"/>
                    <a:pt x="3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630;p51">
              <a:extLst>
                <a:ext uri="{FF2B5EF4-FFF2-40B4-BE49-F238E27FC236}">
                  <a16:creationId xmlns:a16="http://schemas.microsoft.com/office/drawing/2014/main" id="{E3FD75A8-BD27-2DAF-6C69-45ECC09E2552}"/>
                </a:ext>
              </a:extLst>
            </p:cNvPr>
            <p:cNvSpPr/>
            <p:nvPr/>
          </p:nvSpPr>
          <p:spPr>
            <a:xfrm>
              <a:off x="4483525" y="4382550"/>
              <a:ext cx="5875" cy="5025"/>
            </a:xfrm>
            <a:custGeom>
              <a:avLst/>
              <a:gdLst/>
              <a:ahLst/>
              <a:cxnLst/>
              <a:rect l="l" t="t" r="r" b="b"/>
              <a:pathLst>
                <a:path w="235" h="201" extrusionOk="0">
                  <a:moveTo>
                    <a:pt x="123" y="1"/>
                  </a:moveTo>
                  <a:cubicBezTo>
                    <a:pt x="55" y="1"/>
                    <a:pt x="0" y="81"/>
                    <a:pt x="35" y="151"/>
                  </a:cubicBezTo>
                  <a:cubicBezTo>
                    <a:pt x="56" y="185"/>
                    <a:pt x="91" y="201"/>
                    <a:pt x="126" y="201"/>
                  </a:cubicBezTo>
                  <a:cubicBezTo>
                    <a:pt x="166" y="201"/>
                    <a:pt x="205" y="180"/>
                    <a:pt x="222" y="139"/>
                  </a:cubicBezTo>
                  <a:cubicBezTo>
                    <a:pt x="235" y="81"/>
                    <a:pt x="203" y="23"/>
                    <a:pt x="145" y="3"/>
                  </a:cubicBezTo>
                  <a:cubicBezTo>
                    <a:pt x="138" y="1"/>
                    <a:pt x="130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631;p51">
              <a:extLst>
                <a:ext uri="{FF2B5EF4-FFF2-40B4-BE49-F238E27FC236}">
                  <a16:creationId xmlns:a16="http://schemas.microsoft.com/office/drawing/2014/main" id="{2C8E1132-6265-E552-20A2-F1A964C7F76E}"/>
                </a:ext>
              </a:extLst>
            </p:cNvPr>
            <p:cNvSpPr/>
            <p:nvPr/>
          </p:nvSpPr>
          <p:spPr>
            <a:xfrm>
              <a:off x="4435600" y="4378100"/>
              <a:ext cx="58800" cy="25475"/>
            </a:xfrm>
            <a:custGeom>
              <a:avLst/>
              <a:gdLst/>
              <a:ahLst/>
              <a:cxnLst/>
              <a:rect l="l" t="t" r="r" b="b"/>
              <a:pathLst>
                <a:path w="2352" h="1019" extrusionOk="0">
                  <a:moveTo>
                    <a:pt x="2171" y="1"/>
                  </a:moveTo>
                  <a:cubicBezTo>
                    <a:pt x="2171" y="20"/>
                    <a:pt x="2274" y="387"/>
                    <a:pt x="2223" y="626"/>
                  </a:cubicBezTo>
                  <a:cubicBezTo>
                    <a:pt x="2216" y="600"/>
                    <a:pt x="2210" y="581"/>
                    <a:pt x="2197" y="561"/>
                  </a:cubicBezTo>
                  <a:cubicBezTo>
                    <a:pt x="2178" y="505"/>
                    <a:pt x="2135" y="483"/>
                    <a:pt x="2086" y="483"/>
                  </a:cubicBezTo>
                  <a:cubicBezTo>
                    <a:pt x="1965" y="483"/>
                    <a:pt x="1809" y="619"/>
                    <a:pt x="1901" y="729"/>
                  </a:cubicBezTo>
                  <a:cubicBezTo>
                    <a:pt x="1927" y="774"/>
                    <a:pt x="1965" y="806"/>
                    <a:pt x="2010" y="825"/>
                  </a:cubicBezTo>
                  <a:cubicBezTo>
                    <a:pt x="1785" y="806"/>
                    <a:pt x="1592" y="413"/>
                    <a:pt x="1592" y="413"/>
                  </a:cubicBezTo>
                  <a:lnTo>
                    <a:pt x="522" y="813"/>
                  </a:lnTo>
                  <a:lnTo>
                    <a:pt x="464" y="838"/>
                  </a:lnTo>
                  <a:cubicBezTo>
                    <a:pt x="439" y="845"/>
                    <a:pt x="416" y="849"/>
                    <a:pt x="394" y="849"/>
                  </a:cubicBezTo>
                  <a:cubicBezTo>
                    <a:pt x="203" y="849"/>
                    <a:pt x="162" y="594"/>
                    <a:pt x="162" y="594"/>
                  </a:cubicBezTo>
                  <a:lnTo>
                    <a:pt x="162" y="594"/>
                  </a:lnTo>
                  <a:cubicBezTo>
                    <a:pt x="1" y="916"/>
                    <a:pt x="303" y="1019"/>
                    <a:pt x="303" y="1019"/>
                  </a:cubicBezTo>
                  <a:lnTo>
                    <a:pt x="1572" y="568"/>
                  </a:lnTo>
                  <a:cubicBezTo>
                    <a:pt x="1700" y="800"/>
                    <a:pt x="1874" y="947"/>
                    <a:pt x="2027" y="947"/>
                  </a:cubicBezTo>
                  <a:cubicBezTo>
                    <a:pt x="2052" y="947"/>
                    <a:pt x="2077" y="943"/>
                    <a:pt x="2100" y="935"/>
                  </a:cubicBezTo>
                  <a:cubicBezTo>
                    <a:pt x="2300" y="864"/>
                    <a:pt x="2352" y="490"/>
                    <a:pt x="2210" y="98"/>
                  </a:cubicBezTo>
                  <a:cubicBezTo>
                    <a:pt x="2197" y="65"/>
                    <a:pt x="2184" y="33"/>
                    <a:pt x="21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632;p51">
              <a:extLst>
                <a:ext uri="{FF2B5EF4-FFF2-40B4-BE49-F238E27FC236}">
                  <a16:creationId xmlns:a16="http://schemas.microsoft.com/office/drawing/2014/main" id="{288CCC66-48B8-D6FC-2504-753FD98E9CA2}"/>
                </a:ext>
              </a:extLst>
            </p:cNvPr>
            <p:cNvSpPr/>
            <p:nvPr/>
          </p:nvSpPr>
          <p:spPr>
            <a:xfrm>
              <a:off x="4469575" y="4365750"/>
              <a:ext cx="15000" cy="15925"/>
            </a:xfrm>
            <a:custGeom>
              <a:avLst/>
              <a:gdLst/>
              <a:ahLst/>
              <a:cxnLst/>
              <a:rect l="l" t="t" r="r" b="b"/>
              <a:pathLst>
                <a:path w="600" h="637" extrusionOk="0">
                  <a:moveTo>
                    <a:pt x="303" y="0"/>
                  </a:moveTo>
                  <a:cubicBezTo>
                    <a:pt x="278" y="0"/>
                    <a:pt x="255" y="4"/>
                    <a:pt x="233" y="12"/>
                  </a:cubicBezTo>
                  <a:cubicBezTo>
                    <a:pt x="72" y="76"/>
                    <a:pt x="1" y="334"/>
                    <a:pt x="59" y="637"/>
                  </a:cubicBezTo>
                  <a:cubicBezTo>
                    <a:pt x="59" y="592"/>
                    <a:pt x="39" y="76"/>
                    <a:pt x="310" y="70"/>
                  </a:cubicBezTo>
                  <a:cubicBezTo>
                    <a:pt x="318" y="69"/>
                    <a:pt x="326" y="69"/>
                    <a:pt x="333" y="69"/>
                  </a:cubicBezTo>
                  <a:cubicBezTo>
                    <a:pt x="433" y="69"/>
                    <a:pt x="522" y="107"/>
                    <a:pt x="600" y="166"/>
                  </a:cubicBezTo>
                  <a:cubicBezTo>
                    <a:pt x="502" y="59"/>
                    <a:pt x="397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633;p51">
              <a:extLst>
                <a:ext uri="{FF2B5EF4-FFF2-40B4-BE49-F238E27FC236}">
                  <a16:creationId xmlns:a16="http://schemas.microsoft.com/office/drawing/2014/main" id="{B61AFAD5-EDEB-0148-F088-EE5483E72148}"/>
                </a:ext>
              </a:extLst>
            </p:cNvPr>
            <p:cNvSpPr/>
            <p:nvPr/>
          </p:nvSpPr>
          <p:spPr>
            <a:xfrm>
              <a:off x="4386000" y="4312400"/>
              <a:ext cx="36425" cy="105025"/>
            </a:xfrm>
            <a:custGeom>
              <a:avLst/>
              <a:gdLst/>
              <a:ahLst/>
              <a:cxnLst/>
              <a:rect l="l" t="t" r="r" b="b"/>
              <a:pathLst>
                <a:path w="1457" h="4201" extrusionOk="0">
                  <a:moveTo>
                    <a:pt x="645" y="1"/>
                  </a:moveTo>
                  <a:cubicBezTo>
                    <a:pt x="555" y="7"/>
                    <a:pt x="464" y="27"/>
                    <a:pt x="381" y="52"/>
                  </a:cubicBezTo>
                  <a:cubicBezTo>
                    <a:pt x="342" y="65"/>
                    <a:pt x="303" y="78"/>
                    <a:pt x="271" y="97"/>
                  </a:cubicBezTo>
                  <a:cubicBezTo>
                    <a:pt x="110" y="168"/>
                    <a:pt x="1" y="278"/>
                    <a:pt x="7" y="400"/>
                  </a:cubicBezTo>
                  <a:cubicBezTo>
                    <a:pt x="7" y="574"/>
                    <a:pt x="233" y="716"/>
                    <a:pt x="535" y="761"/>
                  </a:cubicBezTo>
                  <a:lnTo>
                    <a:pt x="600" y="4201"/>
                  </a:lnTo>
                  <a:lnTo>
                    <a:pt x="1051" y="4188"/>
                  </a:lnTo>
                  <a:lnTo>
                    <a:pt x="1012" y="2094"/>
                  </a:lnTo>
                  <a:lnTo>
                    <a:pt x="902" y="2172"/>
                  </a:lnTo>
                  <a:lnTo>
                    <a:pt x="896" y="2146"/>
                  </a:lnTo>
                  <a:lnTo>
                    <a:pt x="851" y="677"/>
                  </a:lnTo>
                  <a:cubicBezTo>
                    <a:pt x="851" y="677"/>
                    <a:pt x="1334" y="619"/>
                    <a:pt x="1386" y="387"/>
                  </a:cubicBezTo>
                  <a:cubicBezTo>
                    <a:pt x="1456" y="40"/>
                    <a:pt x="671" y="7"/>
                    <a:pt x="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634;p51">
              <a:extLst>
                <a:ext uri="{FF2B5EF4-FFF2-40B4-BE49-F238E27FC236}">
                  <a16:creationId xmlns:a16="http://schemas.microsoft.com/office/drawing/2014/main" id="{BFAB3FF1-73A9-59E4-E448-DA5DC8E44923}"/>
                </a:ext>
              </a:extLst>
            </p:cNvPr>
            <p:cNvSpPr/>
            <p:nvPr/>
          </p:nvSpPr>
          <p:spPr>
            <a:xfrm>
              <a:off x="4404700" y="4315175"/>
              <a:ext cx="6450" cy="5275"/>
            </a:xfrm>
            <a:custGeom>
              <a:avLst/>
              <a:gdLst/>
              <a:ahLst/>
              <a:cxnLst/>
              <a:rect l="l" t="t" r="r" b="b"/>
              <a:pathLst>
                <a:path w="258" h="211" extrusionOk="0">
                  <a:moveTo>
                    <a:pt x="125" y="1"/>
                  </a:moveTo>
                  <a:cubicBezTo>
                    <a:pt x="90" y="1"/>
                    <a:pt x="56" y="16"/>
                    <a:pt x="32" y="44"/>
                  </a:cubicBezTo>
                  <a:cubicBezTo>
                    <a:pt x="0" y="135"/>
                    <a:pt x="71" y="210"/>
                    <a:pt x="147" y="210"/>
                  </a:cubicBezTo>
                  <a:cubicBezTo>
                    <a:pt x="179" y="210"/>
                    <a:pt x="212" y="197"/>
                    <a:pt x="238" y="167"/>
                  </a:cubicBezTo>
                  <a:cubicBezTo>
                    <a:pt x="257" y="109"/>
                    <a:pt x="238" y="44"/>
                    <a:pt x="187" y="19"/>
                  </a:cubicBezTo>
                  <a:cubicBezTo>
                    <a:pt x="167" y="7"/>
                    <a:pt x="146" y="1"/>
                    <a:pt x="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635;p51">
              <a:extLst>
                <a:ext uri="{FF2B5EF4-FFF2-40B4-BE49-F238E27FC236}">
                  <a16:creationId xmlns:a16="http://schemas.microsoft.com/office/drawing/2014/main" id="{C7EA6284-0BE2-5A58-4C11-769C167D0197}"/>
                </a:ext>
              </a:extLst>
            </p:cNvPr>
            <p:cNvSpPr/>
            <p:nvPr/>
          </p:nvSpPr>
          <p:spPr>
            <a:xfrm>
              <a:off x="4400025" y="4312250"/>
              <a:ext cx="23675" cy="55300"/>
            </a:xfrm>
            <a:custGeom>
              <a:avLst/>
              <a:gdLst/>
              <a:ahLst/>
              <a:cxnLst/>
              <a:rect l="l" t="t" r="r" b="b"/>
              <a:pathLst>
                <a:path w="947" h="2212" extrusionOk="0">
                  <a:moveTo>
                    <a:pt x="210" y="0"/>
                  </a:moveTo>
                  <a:cubicBezTo>
                    <a:pt x="202" y="0"/>
                    <a:pt x="195" y="0"/>
                    <a:pt x="187" y="0"/>
                  </a:cubicBezTo>
                  <a:cubicBezTo>
                    <a:pt x="148" y="0"/>
                    <a:pt x="116" y="7"/>
                    <a:pt x="84" y="7"/>
                  </a:cubicBezTo>
                  <a:cubicBezTo>
                    <a:pt x="103" y="13"/>
                    <a:pt x="483" y="33"/>
                    <a:pt x="689" y="155"/>
                  </a:cubicBezTo>
                  <a:lnTo>
                    <a:pt x="618" y="155"/>
                  </a:lnTo>
                  <a:cubicBezTo>
                    <a:pt x="435" y="161"/>
                    <a:pt x="485" y="498"/>
                    <a:pt x="644" y="498"/>
                  </a:cubicBezTo>
                  <a:cubicBezTo>
                    <a:pt x="659" y="498"/>
                    <a:pt x="674" y="496"/>
                    <a:pt x="689" y="490"/>
                  </a:cubicBezTo>
                  <a:cubicBezTo>
                    <a:pt x="734" y="484"/>
                    <a:pt x="779" y="458"/>
                    <a:pt x="812" y="419"/>
                  </a:cubicBezTo>
                  <a:lnTo>
                    <a:pt x="812" y="419"/>
                  </a:lnTo>
                  <a:cubicBezTo>
                    <a:pt x="721" y="625"/>
                    <a:pt x="290" y="683"/>
                    <a:pt x="290" y="683"/>
                  </a:cubicBezTo>
                  <a:lnTo>
                    <a:pt x="322" y="1823"/>
                  </a:lnTo>
                  <a:lnTo>
                    <a:pt x="322" y="1888"/>
                  </a:lnTo>
                  <a:cubicBezTo>
                    <a:pt x="317" y="2078"/>
                    <a:pt x="153" y="2104"/>
                    <a:pt x="61" y="2104"/>
                  </a:cubicBezTo>
                  <a:cubicBezTo>
                    <a:pt x="25" y="2104"/>
                    <a:pt x="0" y="2100"/>
                    <a:pt x="0" y="2100"/>
                  </a:cubicBezTo>
                  <a:lnTo>
                    <a:pt x="0" y="2100"/>
                  </a:lnTo>
                  <a:cubicBezTo>
                    <a:pt x="84" y="2184"/>
                    <a:pt x="162" y="2212"/>
                    <a:pt x="229" y="2212"/>
                  </a:cubicBezTo>
                  <a:cubicBezTo>
                    <a:pt x="362" y="2212"/>
                    <a:pt x="451" y="2100"/>
                    <a:pt x="451" y="2100"/>
                  </a:cubicBezTo>
                  <a:lnTo>
                    <a:pt x="425" y="754"/>
                  </a:lnTo>
                  <a:cubicBezTo>
                    <a:pt x="728" y="696"/>
                    <a:pt x="947" y="548"/>
                    <a:pt x="947" y="374"/>
                  </a:cubicBezTo>
                  <a:cubicBezTo>
                    <a:pt x="941" y="165"/>
                    <a:pt x="618" y="0"/>
                    <a:pt x="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636;p51">
              <a:extLst>
                <a:ext uri="{FF2B5EF4-FFF2-40B4-BE49-F238E27FC236}">
                  <a16:creationId xmlns:a16="http://schemas.microsoft.com/office/drawing/2014/main" id="{105DBDE7-C492-7F26-76E1-652F5B68AE21}"/>
                </a:ext>
              </a:extLst>
            </p:cNvPr>
            <p:cNvSpPr/>
            <p:nvPr/>
          </p:nvSpPr>
          <p:spPr>
            <a:xfrm>
              <a:off x="4386000" y="4314825"/>
              <a:ext cx="13400" cy="16450"/>
            </a:xfrm>
            <a:custGeom>
              <a:avLst/>
              <a:gdLst/>
              <a:ahLst/>
              <a:cxnLst/>
              <a:rect l="l" t="t" r="r" b="b"/>
              <a:pathLst>
                <a:path w="536" h="658" extrusionOk="0">
                  <a:moveTo>
                    <a:pt x="265" y="0"/>
                  </a:moveTo>
                  <a:lnTo>
                    <a:pt x="265" y="0"/>
                  </a:lnTo>
                  <a:cubicBezTo>
                    <a:pt x="104" y="71"/>
                    <a:pt x="1" y="181"/>
                    <a:pt x="1" y="297"/>
                  </a:cubicBezTo>
                  <a:cubicBezTo>
                    <a:pt x="7" y="471"/>
                    <a:pt x="233" y="612"/>
                    <a:pt x="535" y="657"/>
                  </a:cubicBezTo>
                  <a:cubicBezTo>
                    <a:pt x="497" y="645"/>
                    <a:pt x="1" y="496"/>
                    <a:pt x="84" y="239"/>
                  </a:cubicBezTo>
                  <a:cubicBezTo>
                    <a:pt x="117" y="142"/>
                    <a:pt x="181" y="52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637;p51">
              <a:extLst>
                <a:ext uri="{FF2B5EF4-FFF2-40B4-BE49-F238E27FC236}">
                  <a16:creationId xmlns:a16="http://schemas.microsoft.com/office/drawing/2014/main" id="{34536E43-245C-C306-1F6E-0481511A3625}"/>
                </a:ext>
              </a:extLst>
            </p:cNvPr>
            <p:cNvSpPr/>
            <p:nvPr/>
          </p:nvSpPr>
          <p:spPr>
            <a:xfrm>
              <a:off x="4393100" y="4421750"/>
              <a:ext cx="67800" cy="71625"/>
            </a:xfrm>
            <a:custGeom>
              <a:avLst/>
              <a:gdLst/>
              <a:ahLst/>
              <a:cxnLst/>
              <a:rect l="l" t="t" r="r" b="b"/>
              <a:pathLst>
                <a:path w="2712" h="2865" extrusionOk="0">
                  <a:moveTo>
                    <a:pt x="277" y="1"/>
                  </a:moveTo>
                  <a:lnTo>
                    <a:pt x="0" y="239"/>
                  </a:lnTo>
                  <a:lnTo>
                    <a:pt x="1127" y="1521"/>
                  </a:lnTo>
                  <a:lnTo>
                    <a:pt x="1159" y="1418"/>
                  </a:lnTo>
                  <a:lnTo>
                    <a:pt x="1172" y="1430"/>
                  </a:lnTo>
                  <a:lnTo>
                    <a:pt x="1978" y="2313"/>
                  </a:lnTo>
                  <a:cubicBezTo>
                    <a:pt x="1978" y="2313"/>
                    <a:pt x="1707" y="2609"/>
                    <a:pt x="1797" y="2777"/>
                  </a:cubicBezTo>
                  <a:cubicBezTo>
                    <a:pt x="1830" y="2840"/>
                    <a:pt x="1886" y="2864"/>
                    <a:pt x="1952" y="2864"/>
                  </a:cubicBezTo>
                  <a:cubicBezTo>
                    <a:pt x="2153" y="2864"/>
                    <a:pt x="2446" y="2638"/>
                    <a:pt x="2461" y="2629"/>
                  </a:cubicBezTo>
                  <a:cubicBezTo>
                    <a:pt x="2512" y="2577"/>
                    <a:pt x="2557" y="2519"/>
                    <a:pt x="2596" y="2461"/>
                  </a:cubicBezTo>
                  <a:cubicBezTo>
                    <a:pt x="2615" y="2429"/>
                    <a:pt x="2628" y="2403"/>
                    <a:pt x="2641" y="2371"/>
                  </a:cubicBezTo>
                  <a:cubicBezTo>
                    <a:pt x="2705" y="2242"/>
                    <a:pt x="2712" y="2120"/>
                    <a:pt x="2647" y="2049"/>
                  </a:cubicBezTo>
                  <a:cubicBezTo>
                    <a:pt x="2608" y="2006"/>
                    <a:pt x="2548" y="1986"/>
                    <a:pt x="2477" y="1986"/>
                  </a:cubicBezTo>
                  <a:cubicBezTo>
                    <a:pt x="2375" y="1986"/>
                    <a:pt x="2250" y="2027"/>
                    <a:pt x="2126" y="2107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638;p51">
              <a:extLst>
                <a:ext uri="{FF2B5EF4-FFF2-40B4-BE49-F238E27FC236}">
                  <a16:creationId xmlns:a16="http://schemas.microsoft.com/office/drawing/2014/main" id="{67DECC73-F95B-3960-35B0-A2C1A07D2FBB}"/>
                </a:ext>
              </a:extLst>
            </p:cNvPr>
            <p:cNvSpPr/>
            <p:nvPr/>
          </p:nvSpPr>
          <p:spPr>
            <a:xfrm>
              <a:off x="4445750" y="4485125"/>
              <a:ext cx="4700" cy="4125"/>
            </a:xfrm>
            <a:custGeom>
              <a:avLst/>
              <a:gdLst/>
              <a:ahLst/>
              <a:cxnLst/>
              <a:rect l="l" t="t" r="r" b="b"/>
              <a:pathLst>
                <a:path w="188" h="165" extrusionOk="0">
                  <a:moveTo>
                    <a:pt x="108" y="0"/>
                  </a:moveTo>
                  <a:cubicBezTo>
                    <a:pt x="86" y="0"/>
                    <a:pt x="63" y="9"/>
                    <a:pt x="45" y="29"/>
                  </a:cubicBezTo>
                  <a:cubicBezTo>
                    <a:pt x="0" y="81"/>
                    <a:pt x="39" y="158"/>
                    <a:pt x="103" y="164"/>
                  </a:cubicBezTo>
                  <a:cubicBezTo>
                    <a:pt x="155" y="158"/>
                    <a:pt x="187" y="113"/>
                    <a:pt x="187" y="68"/>
                  </a:cubicBezTo>
                  <a:cubicBezTo>
                    <a:pt x="179" y="24"/>
                    <a:pt x="144" y="0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639;p51">
              <a:extLst>
                <a:ext uri="{FF2B5EF4-FFF2-40B4-BE49-F238E27FC236}">
                  <a16:creationId xmlns:a16="http://schemas.microsoft.com/office/drawing/2014/main" id="{86648A0C-C682-27F9-13F9-1A2E6E87D085}"/>
                </a:ext>
              </a:extLst>
            </p:cNvPr>
            <p:cNvSpPr/>
            <p:nvPr/>
          </p:nvSpPr>
          <p:spPr>
            <a:xfrm>
              <a:off x="4420975" y="4453900"/>
              <a:ext cx="33650" cy="40800"/>
            </a:xfrm>
            <a:custGeom>
              <a:avLst/>
              <a:gdLst/>
              <a:ahLst/>
              <a:cxnLst/>
              <a:rect l="l" t="t" r="r" b="b"/>
              <a:pathLst>
                <a:path w="1346" h="1632" extrusionOk="0">
                  <a:moveTo>
                    <a:pt x="242" y="0"/>
                  </a:moveTo>
                  <a:cubicBezTo>
                    <a:pt x="1" y="0"/>
                    <a:pt x="12" y="235"/>
                    <a:pt x="12" y="235"/>
                  </a:cubicBezTo>
                  <a:lnTo>
                    <a:pt x="740" y="1059"/>
                  </a:lnTo>
                  <a:cubicBezTo>
                    <a:pt x="579" y="1252"/>
                    <a:pt x="521" y="1459"/>
                    <a:pt x="618" y="1568"/>
                  </a:cubicBezTo>
                  <a:cubicBezTo>
                    <a:pt x="657" y="1611"/>
                    <a:pt x="716" y="1632"/>
                    <a:pt x="787" y="1632"/>
                  </a:cubicBezTo>
                  <a:cubicBezTo>
                    <a:pt x="927" y="1632"/>
                    <a:pt x="1114" y="1550"/>
                    <a:pt x="1281" y="1401"/>
                  </a:cubicBezTo>
                  <a:cubicBezTo>
                    <a:pt x="1307" y="1381"/>
                    <a:pt x="1326" y="1362"/>
                    <a:pt x="1346" y="1343"/>
                  </a:cubicBezTo>
                  <a:lnTo>
                    <a:pt x="1346" y="1343"/>
                  </a:lnTo>
                  <a:cubicBezTo>
                    <a:pt x="1333" y="1349"/>
                    <a:pt x="1082" y="1536"/>
                    <a:pt x="888" y="1568"/>
                  </a:cubicBezTo>
                  <a:cubicBezTo>
                    <a:pt x="901" y="1562"/>
                    <a:pt x="920" y="1549"/>
                    <a:pt x="933" y="1529"/>
                  </a:cubicBezTo>
                  <a:cubicBezTo>
                    <a:pt x="1026" y="1446"/>
                    <a:pt x="896" y="1307"/>
                    <a:pt x="795" y="1307"/>
                  </a:cubicBezTo>
                  <a:cubicBezTo>
                    <a:pt x="762" y="1307"/>
                    <a:pt x="733" y="1321"/>
                    <a:pt x="714" y="1355"/>
                  </a:cubicBezTo>
                  <a:cubicBezTo>
                    <a:pt x="689" y="1388"/>
                    <a:pt x="676" y="1426"/>
                    <a:pt x="676" y="1465"/>
                  </a:cubicBezTo>
                  <a:cubicBezTo>
                    <a:pt x="618" y="1291"/>
                    <a:pt x="863" y="1027"/>
                    <a:pt x="863" y="1027"/>
                  </a:cubicBezTo>
                  <a:lnTo>
                    <a:pt x="238" y="338"/>
                  </a:lnTo>
                  <a:lnTo>
                    <a:pt x="206" y="299"/>
                  </a:lnTo>
                  <a:cubicBezTo>
                    <a:pt x="70" y="132"/>
                    <a:pt x="289" y="3"/>
                    <a:pt x="289" y="3"/>
                  </a:cubicBezTo>
                  <a:cubicBezTo>
                    <a:pt x="273" y="1"/>
                    <a:pt x="257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640;p51">
              <a:extLst>
                <a:ext uri="{FF2B5EF4-FFF2-40B4-BE49-F238E27FC236}">
                  <a16:creationId xmlns:a16="http://schemas.microsoft.com/office/drawing/2014/main" id="{085BDEA5-8BC6-224B-4BC4-FECC94148FC3}"/>
                </a:ext>
              </a:extLst>
            </p:cNvPr>
            <p:cNvSpPr/>
            <p:nvPr/>
          </p:nvSpPr>
          <p:spPr>
            <a:xfrm>
              <a:off x="4446400" y="4471225"/>
              <a:ext cx="14500" cy="9650"/>
            </a:xfrm>
            <a:custGeom>
              <a:avLst/>
              <a:gdLst/>
              <a:ahLst/>
              <a:cxnLst/>
              <a:rect l="l" t="t" r="r" b="b"/>
              <a:pathLst>
                <a:path w="580" h="386" extrusionOk="0">
                  <a:moveTo>
                    <a:pt x="350" y="0"/>
                  </a:moveTo>
                  <a:cubicBezTo>
                    <a:pt x="250" y="0"/>
                    <a:pt x="125" y="42"/>
                    <a:pt x="0" y="121"/>
                  </a:cubicBezTo>
                  <a:cubicBezTo>
                    <a:pt x="20" y="113"/>
                    <a:pt x="176" y="45"/>
                    <a:pt x="310" y="45"/>
                  </a:cubicBezTo>
                  <a:cubicBezTo>
                    <a:pt x="391" y="45"/>
                    <a:pt x="465" y="70"/>
                    <a:pt x="496" y="147"/>
                  </a:cubicBezTo>
                  <a:cubicBezTo>
                    <a:pt x="535" y="224"/>
                    <a:pt x="535" y="308"/>
                    <a:pt x="515" y="385"/>
                  </a:cubicBezTo>
                  <a:cubicBezTo>
                    <a:pt x="573" y="257"/>
                    <a:pt x="580" y="134"/>
                    <a:pt x="515" y="63"/>
                  </a:cubicBezTo>
                  <a:cubicBezTo>
                    <a:pt x="478" y="21"/>
                    <a:pt x="420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641;p51">
              <a:extLst>
                <a:ext uri="{FF2B5EF4-FFF2-40B4-BE49-F238E27FC236}">
                  <a16:creationId xmlns:a16="http://schemas.microsoft.com/office/drawing/2014/main" id="{03E72EA1-5BC2-206F-538B-617EB0CF859F}"/>
                </a:ext>
              </a:extLst>
            </p:cNvPr>
            <p:cNvSpPr/>
            <p:nvPr/>
          </p:nvSpPr>
          <p:spPr>
            <a:xfrm>
              <a:off x="4420150" y="4423350"/>
              <a:ext cx="53325" cy="21225"/>
            </a:xfrm>
            <a:custGeom>
              <a:avLst/>
              <a:gdLst/>
              <a:ahLst/>
              <a:cxnLst/>
              <a:rect l="l" t="t" r="r" b="b"/>
              <a:pathLst>
                <a:path w="2133" h="849" extrusionOk="0">
                  <a:moveTo>
                    <a:pt x="45" y="1"/>
                  </a:moveTo>
                  <a:lnTo>
                    <a:pt x="0" y="226"/>
                  </a:lnTo>
                  <a:lnTo>
                    <a:pt x="1044" y="452"/>
                  </a:lnTo>
                  <a:lnTo>
                    <a:pt x="1018" y="387"/>
                  </a:lnTo>
                  <a:lnTo>
                    <a:pt x="1031" y="387"/>
                  </a:lnTo>
                  <a:lnTo>
                    <a:pt x="1765" y="536"/>
                  </a:lnTo>
                  <a:cubicBezTo>
                    <a:pt x="1765" y="536"/>
                    <a:pt x="1739" y="787"/>
                    <a:pt x="1849" y="838"/>
                  </a:cubicBezTo>
                  <a:cubicBezTo>
                    <a:pt x="1863" y="845"/>
                    <a:pt x="1878" y="849"/>
                    <a:pt x="1891" y="849"/>
                  </a:cubicBezTo>
                  <a:cubicBezTo>
                    <a:pt x="2029" y="849"/>
                    <a:pt x="2120" y="528"/>
                    <a:pt x="2126" y="516"/>
                  </a:cubicBezTo>
                  <a:cubicBezTo>
                    <a:pt x="2132" y="471"/>
                    <a:pt x="2132" y="426"/>
                    <a:pt x="2132" y="381"/>
                  </a:cubicBezTo>
                  <a:cubicBezTo>
                    <a:pt x="2126" y="362"/>
                    <a:pt x="2126" y="336"/>
                    <a:pt x="2119" y="317"/>
                  </a:cubicBezTo>
                  <a:cubicBezTo>
                    <a:pt x="2106" y="233"/>
                    <a:pt x="2061" y="168"/>
                    <a:pt x="2003" y="156"/>
                  </a:cubicBezTo>
                  <a:cubicBezTo>
                    <a:pt x="1995" y="154"/>
                    <a:pt x="1987" y="153"/>
                    <a:pt x="1979" y="153"/>
                  </a:cubicBezTo>
                  <a:cubicBezTo>
                    <a:pt x="1896" y="153"/>
                    <a:pt x="1811" y="240"/>
                    <a:pt x="1759" y="375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642;p51">
              <a:extLst>
                <a:ext uri="{FF2B5EF4-FFF2-40B4-BE49-F238E27FC236}">
                  <a16:creationId xmlns:a16="http://schemas.microsoft.com/office/drawing/2014/main" id="{6A6B1E1E-EDB1-F09A-F570-9705F3F553B5}"/>
                </a:ext>
              </a:extLst>
            </p:cNvPr>
            <p:cNvSpPr/>
            <p:nvPr/>
          </p:nvSpPr>
          <p:spPr>
            <a:xfrm>
              <a:off x="4467925" y="4437375"/>
              <a:ext cx="3825" cy="2525"/>
            </a:xfrm>
            <a:custGeom>
              <a:avLst/>
              <a:gdLst/>
              <a:ahLst/>
              <a:cxnLst/>
              <a:rect l="l" t="t" r="r" b="b"/>
              <a:pathLst>
                <a:path w="153" h="101" extrusionOk="0">
                  <a:moveTo>
                    <a:pt x="66" y="0"/>
                  </a:moveTo>
                  <a:cubicBezTo>
                    <a:pt x="56" y="0"/>
                    <a:pt x="47" y="4"/>
                    <a:pt x="41" y="13"/>
                  </a:cubicBezTo>
                  <a:cubicBezTo>
                    <a:pt x="1" y="43"/>
                    <a:pt x="46" y="100"/>
                    <a:pt x="84" y="100"/>
                  </a:cubicBezTo>
                  <a:cubicBezTo>
                    <a:pt x="94" y="100"/>
                    <a:pt x="105" y="96"/>
                    <a:pt x="112" y="84"/>
                  </a:cubicBezTo>
                  <a:cubicBezTo>
                    <a:pt x="153" y="58"/>
                    <a:pt x="104" y="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643;p51">
              <a:extLst>
                <a:ext uri="{FF2B5EF4-FFF2-40B4-BE49-F238E27FC236}">
                  <a16:creationId xmlns:a16="http://schemas.microsoft.com/office/drawing/2014/main" id="{B4DC40D8-3956-3538-C3D8-1365084A5B10}"/>
                </a:ext>
              </a:extLst>
            </p:cNvPr>
            <p:cNvSpPr/>
            <p:nvPr/>
          </p:nvSpPr>
          <p:spPr>
            <a:xfrm>
              <a:off x="4444625" y="4429150"/>
              <a:ext cx="28675" cy="16850"/>
            </a:xfrm>
            <a:custGeom>
              <a:avLst/>
              <a:gdLst/>
              <a:ahLst/>
              <a:cxnLst/>
              <a:rect l="l" t="t" r="r" b="b"/>
              <a:pathLst>
                <a:path w="1147" h="674" extrusionOk="0">
                  <a:moveTo>
                    <a:pt x="116" y="1"/>
                  </a:moveTo>
                  <a:lnTo>
                    <a:pt x="116" y="1"/>
                  </a:lnTo>
                  <a:cubicBezTo>
                    <a:pt x="26" y="39"/>
                    <a:pt x="0" y="149"/>
                    <a:pt x="65" y="220"/>
                  </a:cubicBezTo>
                  <a:lnTo>
                    <a:pt x="735" y="368"/>
                  </a:lnTo>
                  <a:cubicBezTo>
                    <a:pt x="722" y="529"/>
                    <a:pt x="773" y="651"/>
                    <a:pt x="863" y="671"/>
                  </a:cubicBezTo>
                  <a:cubicBezTo>
                    <a:pt x="871" y="673"/>
                    <a:pt x="879" y="674"/>
                    <a:pt x="887" y="674"/>
                  </a:cubicBezTo>
                  <a:cubicBezTo>
                    <a:pt x="985" y="674"/>
                    <a:pt x="1092" y="533"/>
                    <a:pt x="1134" y="342"/>
                  </a:cubicBezTo>
                  <a:cubicBezTo>
                    <a:pt x="1140" y="323"/>
                    <a:pt x="1147" y="304"/>
                    <a:pt x="1147" y="284"/>
                  </a:cubicBezTo>
                  <a:lnTo>
                    <a:pt x="1147" y="284"/>
                  </a:lnTo>
                  <a:cubicBezTo>
                    <a:pt x="1115" y="387"/>
                    <a:pt x="1063" y="484"/>
                    <a:pt x="999" y="574"/>
                  </a:cubicBezTo>
                  <a:cubicBezTo>
                    <a:pt x="1005" y="561"/>
                    <a:pt x="1005" y="548"/>
                    <a:pt x="1005" y="535"/>
                  </a:cubicBezTo>
                  <a:cubicBezTo>
                    <a:pt x="1018" y="482"/>
                    <a:pt x="968" y="455"/>
                    <a:pt x="918" y="455"/>
                  </a:cubicBezTo>
                  <a:cubicBezTo>
                    <a:pt x="872" y="455"/>
                    <a:pt x="825" y="479"/>
                    <a:pt x="831" y="529"/>
                  </a:cubicBezTo>
                  <a:cubicBezTo>
                    <a:pt x="831" y="555"/>
                    <a:pt x="838" y="581"/>
                    <a:pt x="851" y="600"/>
                  </a:cubicBezTo>
                  <a:cubicBezTo>
                    <a:pt x="760" y="529"/>
                    <a:pt x="786" y="310"/>
                    <a:pt x="786" y="310"/>
                  </a:cubicBezTo>
                  <a:lnTo>
                    <a:pt x="213" y="194"/>
                  </a:lnTo>
                  <a:lnTo>
                    <a:pt x="181" y="188"/>
                  </a:lnTo>
                  <a:cubicBezTo>
                    <a:pt x="52" y="149"/>
                    <a:pt x="116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644;p51">
              <a:extLst>
                <a:ext uri="{FF2B5EF4-FFF2-40B4-BE49-F238E27FC236}">
                  <a16:creationId xmlns:a16="http://schemas.microsoft.com/office/drawing/2014/main" id="{00967E4A-E355-CE8F-EB35-96B2E76510F1}"/>
                </a:ext>
              </a:extLst>
            </p:cNvPr>
            <p:cNvSpPr/>
            <p:nvPr/>
          </p:nvSpPr>
          <p:spPr>
            <a:xfrm>
              <a:off x="4464100" y="4427150"/>
              <a:ext cx="9050" cy="5575"/>
            </a:xfrm>
            <a:custGeom>
              <a:avLst/>
              <a:gdLst/>
              <a:ahLst/>
              <a:cxnLst/>
              <a:rect l="l" t="t" r="r" b="b"/>
              <a:pathLst>
                <a:path w="362" h="223" extrusionOk="0">
                  <a:moveTo>
                    <a:pt x="221" y="1"/>
                  </a:moveTo>
                  <a:cubicBezTo>
                    <a:pt x="138" y="1"/>
                    <a:pt x="53" y="88"/>
                    <a:pt x="1" y="223"/>
                  </a:cubicBezTo>
                  <a:cubicBezTo>
                    <a:pt x="12" y="206"/>
                    <a:pt x="116" y="37"/>
                    <a:pt x="220" y="37"/>
                  </a:cubicBezTo>
                  <a:cubicBezTo>
                    <a:pt x="235" y="37"/>
                    <a:pt x="250" y="40"/>
                    <a:pt x="265" y="49"/>
                  </a:cubicBezTo>
                  <a:cubicBezTo>
                    <a:pt x="310" y="74"/>
                    <a:pt x="342" y="119"/>
                    <a:pt x="361" y="171"/>
                  </a:cubicBezTo>
                  <a:cubicBezTo>
                    <a:pt x="342" y="81"/>
                    <a:pt x="303" y="16"/>
                    <a:pt x="245" y="4"/>
                  </a:cubicBezTo>
                  <a:cubicBezTo>
                    <a:pt x="237" y="2"/>
                    <a:pt x="229" y="1"/>
                    <a:pt x="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645;p51">
              <a:extLst>
                <a:ext uri="{FF2B5EF4-FFF2-40B4-BE49-F238E27FC236}">
                  <a16:creationId xmlns:a16="http://schemas.microsoft.com/office/drawing/2014/main" id="{4165A624-F5E4-8039-8B0A-E15F8D3A4364}"/>
                </a:ext>
              </a:extLst>
            </p:cNvPr>
            <p:cNvSpPr/>
            <p:nvPr/>
          </p:nvSpPr>
          <p:spPr>
            <a:xfrm>
              <a:off x="4410325" y="4348150"/>
              <a:ext cx="48325" cy="41100"/>
            </a:xfrm>
            <a:custGeom>
              <a:avLst/>
              <a:gdLst/>
              <a:ahLst/>
              <a:cxnLst/>
              <a:rect l="l" t="t" r="r" b="b"/>
              <a:pathLst>
                <a:path w="1933" h="1644" extrusionOk="0">
                  <a:moveTo>
                    <a:pt x="1424" y="1"/>
                  </a:moveTo>
                  <a:cubicBezTo>
                    <a:pt x="1390" y="1"/>
                    <a:pt x="1357" y="9"/>
                    <a:pt x="1327" y="27"/>
                  </a:cubicBezTo>
                  <a:cubicBezTo>
                    <a:pt x="1263" y="85"/>
                    <a:pt x="1276" y="220"/>
                    <a:pt x="1353" y="355"/>
                  </a:cubicBezTo>
                  <a:lnTo>
                    <a:pt x="0" y="1469"/>
                  </a:lnTo>
                  <a:lnTo>
                    <a:pt x="148" y="1643"/>
                  </a:lnTo>
                  <a:lnTo>
                    <a:pt x="966" y="967"/>
                  </a:lnTo>
                  <a:lnTo>
                    <a:pt x="902" y="948"/>
                  </a:lnTo>
                  <a:lnTo>
                    <a:pt x="915" y="935"/>
                  </a:lnTo>
                  <a:lnTo>
                    <a:pt x="1482" y="452"/>
                  </a:lnTo>
                  <a:cubicBezTo>
                    <a:pt x="1482" y="452"/>
                    <a:pt x="1619" y="584"/>
                    <a:pt x="1726" y="584"/>
                  </a:cubicBezTo>
                  <a:cubicBezTo>
                    <a:pt x="1742" y="584"/>
                    <a:pt x="1757" y="581"/>
                    <a:pt x="1772" y="574"/>
                  </a:cubicBezTo>
                  <a:cubicBezTo>
                    <a:pt x="1933" y="490"/>
                    <a:pt x="1694" y="168"/>
                    <a:pt x="1688" y="155"/>
                  </a:cubicBezTo>
                  <a:cubicBezTo>
                    <a:pt x="1656" y="123"/>
                    <a:pt x="1623" y="91"/>
                    <a:pt x="1585" y="65"/>
                  </a:cubicBezTo>
                  <a:cubicBezTo>
                    <a:pt x="1566" y="59"/>
                    <a:pt x="1553" y="46"/>
                    <a:pt x="1533" y="33"/>
                  </a:cubicBezTo>
                  <a:cubicBezTo>
                    <a:pt x="1502" y="12"/>
                    <a:pt x="1463" y="1"/>
                    <a:pt x="14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646;p51">
              <a:extLst>
                <a:ext uri="{FF2B5EF4-FFF2-40B4-BE49-F238E27FC236}">
                  <a16:creationId xmlns:a16="http://schemas.microsoft.com/office/drawing/2014/main" id="{25439C86-9B7E-401E-A647-61ABF94D2FCA}"/>
                </a:ext>
              </a:extLst>
            </p:cNvPr>
            <p:cNvSpPr/>
            <p:nvPr/>
          </p:nvSpPr>
          <p:spPr>
            <a:xfrm>
              <a:off x="4450425" y="4354600"/>
              <a:ext cx="3225" cy="3075"/>
            </a:xfrm>
            <a:custGeom>
              <a:avLst/>
              <a:gdLst/>
              <a:ahLst/>
              <a:cxnLst/>
              <a:rect l="l" t="t" r="r" b="b"/>
              <a:pathLst>
                <a:path w="129" h="123" extrusionOk="0">
                  <a:moveTo>
                    <a:pt x="65" y="0"/>
                  </a:moveTo>
                  <a:cubicBezTo>
                    <a:pt x="0" y="20"/>
                    <a:pt x="13" y="116"/>
                    <a:pt x="84" y="123"/>
                  </a:cubicBezTo>
                  <a:cubicBezTo>
                    <a:pt x="110" y="116"/>
                    <a:pt x="129" y="84"/>
                    <a:pt x="123" y="52"/>
                  </a:cubicBezTo>
                  <a:cubicBezTo>
                    <a:pt x="123" y="26"/>
                    <a:pt x="97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647;p51">
              <a:extLst>
                <a:ext uri="{FF2B5EF4-FFF2-40B4-BE49-F238E27FC236}">
                  <a16:creationId xmlns:a16="http://schemas.microsoft.com/office/drawing/2014/main" id="{6E81ECD3-7604-D925-6167-A1E97D39B6A8}"/>
                </a:ext>
              </a:extLst>
            </p:cNvPr>
            <p:cNvSpPr/>
            <p:nvPr/>
          </p:nvSpPr>
          <p:spPr>
            <a:xfrm>
              <a:off x="4430450" y="4352025"/>
              <a:ext cx="27400" cy="20325"/>
            </a:xfrm>
            <a:custGeom>
              <a:avLst/>
              <a:gdLst/>
              <a:ahLst/>
              <a:cxnLst/>
              <a:rect l="l" t="t" r="r" b="b"/>
              <a:pathLst>
                <a:path w="1096" h="813" extrusionOk="0">
                  <a:moveTo>
                    <a:pt x="883" y="0"/>
                  </a:moveTo>
                  <a:cubicBezTo>
                    <a:pt x="947" y="84"/>
                    <a:pt x="992" y="187"/>
                    <a:pt x="1018" y="290"/>
                  </a:cubicBezTo>
                  <a:cubicBezTo>
                    <a:pt x="1012" y="277"/>
                    <a:pt x="1005" y="271"/>
                    <a:pt x="992" y="265"/>
                  </a:cubicBezTo>
                  <a:cubicBezTo>
                    <a:pt x="973" y="245"/>
                    <a:pt x="949" y="236"/>
                    <a:pt x="925" y="236"/>
                  </a:cubicBezTo>
                  <a:cubicBezTo>
                    <a:pt x="901" y="236"/>
                    <a:pt x="876" y="245"/>
                    <a:pt x="857" y="265"/>
                  </a:cubicBezTo>
                  <a:cubicBezTo>
                    <a:pt x="831" y="303"/>
                    <a:pt x="838" y="361"/>
                    <a:pt x="883" y="393"/>
                  </a:cubicBezTo>
                  <a:cubicBezTo>
                    <a:pt x="902" y="413"/>
                    <a:pt x="922" y="419"/>
                    <a:pt x="947" y="426"/>
                  </a:cubicBezTo>
                  <a:cubicBezTo>
                    <a:pt x="937" y="428"/>
                    <a:pt x="927" y="430"/>
                    <a:pt x="916" y="430"/>
                  </a:cubicBezTo>
                  <a:cubicBezTo>
                    <a:pt x="810" y="430"/>
                    <a:pt x="677" y="297"/>
                    <a:pt x="677" y="297"/>
                  </a:cubicBezTo>
                  <a:lnTo>
                    <a:pt x="232" y="670"/>
                  </a:lnTo>
                  <a:lnTo>
                    <a:pt x="207" y="696"/>
                  </a:lnTo>
                  <a:cubicBezTo>
                    <a:pt x="184" y="713"/>
                    <a:pt x="163" y="719"/>
                    <a:pt x="144" y="719"/>
                  </a:cubicBezTo>
                  <a:cubicBezTo>
                    <a:pt x="71" y="719"/>
                    <a:pt x="20" y="632"/>
                    <a:pt x="20" y="632"/>
                  </a:cubicBezTo>
                  <a:lnTo>
                    <a:pt x="20" y="632"/>
                  </a:lnTo>
                  <a:cubicBezTo>
                    <a:pt x="0" y="722"/>
                    <a:pt x="71" y="812"/>
                    <a:pt x="161" y="812"/>
                  </a:cubicBezTo>
                  <a:lnTo>
                    <a:pt x="696" y="374"/>
                  </a:lnTo>
                  <a:cubicBezTo>
                    <a:pt x="775" y="444"/>
                    <a:pt x="861" y="485"/>
                    <a:pt x="929" y="485"/>
                  </a:cubicBezTo>
                  <a:cubicBezTo>
                    <a:pt x="961" y="485"/>
                    <a:pt x="989" y="476"/>
                    <a:pt x="1012" y="458"/>
                  </a:cubicBezTo>
                  <a:cubicBezTo>
                    <a:pt x="1095" y="393"/>
                    <a:pt x="1057" y="200"/>
                    <a:pt x="922" y="39"/>
                  </a:cubicBezTo>
                  <a:cubicBezTo>
                    <a:pt x="909" y="26"/>
                    <a:pt x="896" y="13"/>
                    <a:pt x="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648;p51">
              <a:extLst>
                <a:ext uri="{FF2B5EF4-FFF2-40B4-BE49-F238E27FC236}">
                  <a16:creationId xmlns:a16="http://schemas.microsoft.com/office/drawing/2014/main" id="{260BE870-3A36-5228-2C73-D8EF367CAC74}"/>
                </a:ext>
              </a:extLst>
            </p:cNvPr>
            <p:cNvSpPr/>
            <p:nvPr/>
          </p:nvSpPr>
          <p:spPr>
            <a:xfrm>
              <a:off x="4441550" y="4348150"/>
              <a:ext cx="7125" cy="8900"/>
            </a:xfrm>
            <a:custGeom>
              <a:avLst/>
              <a:gdLst/>
              <a:ahLst/>
              <a:cxnLst/>
              <a:rect l="l" t="t" r="r" b="b"/>
              <a:pathLst>
                <a:path w="285" h="356" extrusionOk="0">
                  <a:moveTo>
                    <a:pt x="172" y="1"/>
                  </a:moveTo>
                  <a:cubicBezTo>
                    <a:pt x="140" y="1"/>
                    <a:pt x="108" y="9"/>
                    <a:pt x="78" y="27"/>
                  </a:cubicBezTo>
                  <a:cubicBezTo>
                    <a:pt x="14" y="85"/>
                    <a:pt x="27" y="213"/>
                    <a:pt x="104" y="355"/>
                  </a:cubicBezTo>
                  <a:cubicBezTo>
                    <a:pt x="97" y="329"/>
                    <a:pt x="1" y="85"/>
                    <a:pt x="130" y="39"/>
                  </a:cubicBezTo>
                  <a:cubicBezTo>
                    <a:pt x="156" y="28"/>
                    <a:pt x="186" y="21"/>
                    <a:pt x="218" y="21"/>
                  </a:cubicBezTo>
                  <a:cubicBezTo>
                    <a:pt x="240" y="21"/>
                    <a:pt x="263" y="25"/>
                    <a:pt x="284" y="33"/>
                  </a:cubicBezTo>
                  <a:cubicBezTo>
                    <a:pt x="249" y="12"/>
                    <a:pt x="211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649;p51">
              <a:extLst>
                <a:ext uri="{FF2B5EF4-FFF2-40B4-BE49-F238E27FC236}">
                  <a16:creationId xmlns:a16="http://schemas.microsoft.com/office/drawing/2014/main" id="{EC7EE01A-4C0A-CA5C-6F2D-197F79A98C96}"/>
                </a:ext>
              </a:extLst>
            </p:cNvPr>
            <p:cNvSpPr/>
            <p:nvPr/>
          </p:nvSpPr>
          <p:spPr>
            <a:xfrm>
              <a:off x="4304200" y="4418375"/>
              <a:ext cx="66850" cy="39700"/>
            </a:xfrm>
            <a:custGeom>
              <a:avLst/>
              <a:gdLst/>
              <a:ahLst/>
              <a:cxnLst/>
              <a:rect l="l" t="t" r="r" b="b"/>
              <a:pathLst>
                <a:path w="2674" h="1588" extrusionOk="0">
                  <a:moveTo>
                    <a:pt x="2558" y="0"/>
                  </a:moveTo>
                  <a:lnTo>
                    <a:pt x="1327" y="548"/>
                  </a:lnTo>
                  <a:lnTo>
                    <a:pt x="1398" y="599"/>
                  </a:lnTo>
                  <a:lnTo>
                    <a:pt x="1385" y="606"/>
                  </a:lnTo>
                  <a:lnTo>
                    <a:pt x="529" y="1005"/>
                  </a:lnTo>
                  <a:cubicBezTo>
                    <a:pt x="529" y="1005"/>
                    <a:pt x="382" y="759"/>
                    <a:pt x="245" y="759"/>
                  </a:cubicBezTo>
                  <a:cubicBezTo>
                    <a:pt x="239" y="759"/>
                    <a:pt x="232" y="759"/>
                    <a:pt x="226" y="760"/>
                  </a:cubicBezTo>
                  <a:cubicBezTo>
                    <a:pt x="0" y="805"/>
                    <a:pt x="181" y="1276"/>
                    <a:pt x="181" y="1295"/>
                  </a:cubicBezTo>
                  <a:cubicBezTo>
                    <a:pt x="207" y="1346"/>
                    <a:pt x="239" y="1392"/>
                    <a:pt x="277" y="1437"/>
                  </a:cubicBezTo>
                  <a:cubicBezTo>
                    <a:pt x="297" y="1456"/>
                    <a:pt x="316" y="1475"/>
                    <a:pt x="335" y="1495"/>
                  </a:cubicBezTo>
                  <a:cubicBezTo>
                    <a:pt x="398" y="1558"/>
                    <a:pt x="465" y="1588"/>
                    <a:pt x="522" y="1588"/>
                  </a:cubicBezTo>
                  <a:cubicBezTo>
                    <a:pt x="540" y="1588"/>
                    <a:pt x="558" y="1585"/>
                    <a:pt x="574" y="1578"/>
                  </a:cubicBezTo>
                  <a:cubicBezTo>
                    <a:pt x="677" y="1533"/>
                    <a:pt x="703" y="1359"/>
                    <a:pt x="657" y="1173"/>
                  </a:cubicBezTo>
                  <a:lnTo>
                    <a:pt x="2674" y="264"/>
                  </a:lnTo>
                  <a:lnTo>
                    <a:pt x="25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650;p51">
              <a:extLst>
                <a:ext uri="{FF2B5EF4-FFF2-40B4-BE49-F238E27FC236}">
                  <a16:creationId xmlns:a16="http://schemas.microsoft.com/office/drawing/2014/main" id="{CE1DE3EA-A3E0-5750-FDD7-BC73510EEB1B}"/>
                </a:ext>
              </a:extLst>
            </p:cNvPr>
            <p:cNvSpPr/>
            <p:nvPr/>
          </p:nvSpPr>
          <p:spPr>
            <a:xfrm>
              <a:off x="4308700" y="4444450"/>
              <a:ext cx="3700" cy="3275"/>
            </a:xfrm>
            <a:custGeom>
              <a:avLst/>
              <a:gdLst/>
              <a:ahLst/>
              <a:cxnLst/>
              <a:rect l="l" t="t" r="r" b="b"/>
              <a:pathLst>
                <a:path w="148" h="131" extrusionOk="0">
                  <a:moveTo>
                    <a:pt x="67" y="0"/>
                  </a:moveTo>
                  <a:cubicBezTo>
                    <a:pt x="40" y="0"/>
                    <a:pt x="14" y="17"/>
                    <a:pt x="7" y="46"/>
                  </a:cubicBezTo>
                  <a:cubicBezTo>
                    <a:pt x="1" y="84"/>
                    <a:pt x="27" y="117"/>
                    <a:pt x="59" y="130"/>
                  </a:cubicBezTo>
                  <a:cubicBezTo>
                    <a:pt x="62" y="130"/>
                    <a:pt x="65" y="130"/>
                    <a:pt x="68" y="130"/>
                  </a:cubicBezTo>
                  <a:cubicBezTo>
                    <a:pt x="120" y="130"/>
                    <a:pt x="148" y="76"/>
                    <a:pt x="123" y="33"/>
                  </a:cubicBezTo>
                  <a:cubicBezTo>
                    <a:pt x="109" y="10"/>
                    <a:pt x="88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651;p51">
              <a:extLst>
                <a:ext uri="{FF2B5EF4-FFF2-40B4-BE49-F238E27FC236}">
                  <a16:creationId xmlns:a16="http://schemas.microsoft.com/office/drawing/2014/main" id="{94F4A94C-4909-56A0-DF10-E6ADBCAA069F}"/>
                </a:ext>
              </a:extLst>
            </p:cNvPr>
            <p:cNvSpPr/>
            <p:nvPr/>
          </p:nvSpPr>
          <p:spPr>
            <a:xfrm>
              <a:off x="4305175" y="4432050"/>
              <a:ext cx="36575" cy="18875"/>
            </a:xfrm>
            <a:custGeom>
              <a:avLst/>
              <a:gdLst/>
              <a:ahLst/>
              <a:cxnLst/>
              <a:rect l="l" t="t" r="r" b="b"/>
              <a:pathLst>
                <a:path w="1463" h="755" extrusionOk="0">
                  <a:moveTo>
                    <a:pt x="1288" y="1"/>
                  </a:moveTo>
                  <a:lnTo>
                    <a:pt x="503" y="355"/>
                  </a:lnTo>
                  <a:cubicBezTo>
                    <a:pt x="414" y="219"/>
                    <a:pt x="300" y="134"/>
                    <a:pt x="205" y="134"/>
                  </a:cubicBezTo>
                  <a:cubicBezTo>
                    <a:pt x="183" y="134"/>
                    <a:pt x="161" y="139"/>
                    <a:pt x="142" y="149"/>
                  </a:cubicBezTo>
                  <a:cubicBezTo>
                    <a:pt x="19" y="213"/>
                    <a:pt x="0" y="452"/>
                    <a:pt x="110" y="696"/>
                  </a:cubicBezTo>
                  <a:cubicBezTo>
                    <a:pt x="122" y="715"/>
                    <a:pt x="134" y="733"/>
                    <a:pt x="141" y="752"/>
                  </a:cubicBezTo>
                  <a:lnTo>
                    <a:pt x="141" y="752"/>
                  </a:lnTo>
                  <a:cubicBezTo>
                    <a:pt x="96" y="624"/>
                    <a:pt x="77" y="489"/>
                    <a:pt x="77" y="355"/>
                  </a:cubicBezTo>
                  <a:lnTo>
                    <a:pt x="77" y="355"/>
                  </a:lnTo>
                  <a:cubicBezTo>
                    <a:pt x="84" y="368"/>
                    <a:pt x="90" y="381"/>
                    <a:pt x="97" y="394"/>
                  </a:cubicBezTo>
                  <a:cubicBezTo>
                    <a:pt x="110" y="424"/>
                    <a:pt x="135" y="436"/>
                    <a:pt x="163" y="436"/>
                  </a:cubicBezTo>
                  <a:cubicBezTo>
                    <a:pt x="242" y="436"/>
                    <a:pt x="344" y="338"/>
                    <a:pt x="277" y="271"/>
                  </a:cubicBezTo>
                  <a:cubicBezTo>
                    <a:pt x="258" y="246"/>
                    <a:pt x="232" y="226"/>
                    <a:pt x="206" y="213"/>
                  </a:cubicBezTo>
                  <a:cubicBezTo>
                    <a:pt x="348" y="213"/>
                    <a:pt x="490" y="458"/>
                    <a:pt x="490" y="458"/>
                  </a:cubicBezTo>
                  <a:lnTo>
                    <a:pt x="1160" y="149"/>
                  </a:lnTo>
                  <a:lnTo>
                    <a:pt x="1192" y="130"/>
                  </a:lnTo>
                  <a:cubicBezTo>
                    <a:pt x="1213" y="122"/>
                    <a:pt x="1232" y="119"/>
                    <a:pt x="1249" y="119"/>
                  </a:cubicBezTo>
                  <a:cubicBezTo>
                    <a:pt x="1364" y="119"/>
                    <a:pt x="1398" y="265"/>
                    <a:pt x="1398" y="265"/>
                  </a:cubicBezTo>
                  <a:cubicBezTo>
                    <a:pt x="1462" y="162"/>
                    <a:pt x="1404" y="33"/>
                    <a:pt x="1288" y="1"/>
                  </a:cubicBezTo>
                  <a:close/>
                  <a:moveTo>
                    <a:pt x="141" y="752"/>
                  </a:moveTo>
                  <a:lnTo>
                    <a:pt x="141" y="752"/>
                  </a:lnTo>
                  <a:cubicBezTo>
                    <a:pt x="141" y="753"/>
                    <a:pt x="141" y="754"/>
                    <a:pt x="142" y="754"/>
                  </a:cubicBezTo>
                  <a:cubicBezTo>
                    <a:pt x="141" y="754"/>
                    <a:pt x="141" y="753"/>
                    <a:pt x="141" y="7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652;p51">
              <a:extLst>
                <a:ext uri="{FF2B5EF4-FFF2-40B4-BE49-F238E27FC236}">
                  <a16:creationId xmlns:a16="http://schemas.microsoft.com/office/drawing/2014/main" id="{4346247C-50A8-3E1D-8F8F-2C72E168F0D1}"/>
                </a:ext>
              </a:extLst>
            </p:cNvPr>
            <p:cNvSpPr/>
            <p:nvPr/>
          </p:nvSpPr>
          <p:spPr>
            <a:xfrm>
              <a:off x="4312575" y="4447525"/>
              <a:ext cx="9350" cy="10475"/>
            </a:xfrm>
            <a:custGeom>
              <a:avLst/>
              <a:gdLst/>
              <a:ahLst/>
              <a:cxnLst/>
              <a:rect l="l" t="t" r="r" b="b"/>
              <a:pathLst>
                <a:path w="374" h="419" extrusionOk="0">
                  <a:moveTo>
                    <a:pt x="322" y="0"/>
                  </a:moveTo>
                  <a:cubicBezTo>
                    <a:pt x="322" y="32"/>
                    <a:pt x="361" y="361"/>
                    <a:pt x="187" y="374"/>
                  </a:cubicBezTo>
                  <a:cubicBezTo>
                    <a:pt x="177" y="375"/>
                    <a:pt x="166" y="375"/>
                    <a:pt x="155" y="375"/>
                  </a:cubicBezTo>
                  <a:cubicBezTo>
                    <a:pt x="100" y="375"/>
                    <a:pt x="44" y="361"/>
                    <a:pt x="0" y="329"/>
                  </a:cubicBezTo>
                  <a:lnTo>
                    <a:pt x="0" y="329"/>
                  </a:lnTo>
                  <a:cubicBezTo>
                    <a:pt x="62" y="386"/>
                    <a:pt x="128" y="418"/>
                    <a:pt x="184" y="418"/>
                  </a:cubicBezTo>
                  <a:cubicBezTo>
                    <a:pt x="203" y="418"/>
                    <a:pt x="222" y="414"/>
                    <a:pt x="239" y="406"/>
                  </a:cubicBezTo>
                  <a:cubicBezTo>
                    <a:pt x="342" y="361"/>
                    <a:pt x="374" y="193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653;p51">
              <a:extLst>
                <a:ext uri="{FF2B5EF4-FFF2-40B4-BE49-F238E27FC236}">
                  <a16:creationId xmlns:a16="http://schemas.microsoft.com/office/drawing/2014/main" id="{86C91C34-87FC-C253-8D7E-2CEFCD82E769}"/>
                </a:ext>
              </a:extLst>
            </p:cNvPr>
            <p:cNvSpPr/>
            <p:nvPr/>
          </p:nvSpPr>
          <p:spPr>
            <a:xfrm>
              <a:off x="4345575" y="4401950"/>
              <a:ext cx="49800" cy="102950"/>
            </a:xfrm>
            <a:custGeom>
              <a:avLst/>
              <a:gdLst/>
              <a:ahLst/>
              <a:cxnLst/>
              <a:rect l="l" t="t" r="r" b="b"/>
              <a:pathLst>
                <a:path w="1992" h="4118" extrusionOk="0">
                  <a:moveTo>
                    <a:pt x="1560" y="0"/>
                  </a:moveTo>
                  <a:lnTo>
                    <a:pt x="639" y="3318"/>
                  </a:lnTo>
                  <a:cubicBezTo>
                    <a:pt x="595" y="3313"/>
                    <a:pt x="552" y="3311"/>
                    <a:pt x="511" y="3311"/>
                  </a:cubicBezTo>
                  <a:cubicBezTo>
                    <a:pt x="262" y="3311"/>
                    <a:pt x="72" y="3393"/>
                    <a:pt x="33" y="3537"/>
                  </a:cubicBezTo>
                  <a:cubicBezTo>
                    <a:pt x="1" y="3652"/>
                    <a:pt x="72" y="3781"/>
                    <a:pt x="207" y="3891"/>
                  </a:cubicBezTo>
                  <a:cubicBezTo>
                    <a:pt x="239" y="3917"/>
                    <a:pt x="271" y="3942"/>
                    <a:pt x="310" y="3962"/>
                  </a:cubicBezTo>
                  <a:cubicBezTo>
                    <a:pt x="387" y="4007"/>
                    <a:pt x="465" y="4045"/>
                    <a:pt x="548" y="4078"/>
                  </a:cubicBezTo>
                  <a:cubicBezTo>
                    <a:pt x="564" y="4078"/>
                    <a:pt x="755" y="4117"/>
                    <a:pt x="948" y="4117"/>
                  </a:cubicBezTo>
                  <a:cubicBezTo>
                    <a:pt x="1152" y="4117"/>
                    <a:pt x="1360" y="4073"/>
                    <a:pt x="1366" y="3891"/>
                  </a:cubicBezTo>
                  <a:cubicBezTo>
                    <a:pt x="1373" y="3652"/>
                    <a:pt x="922" y="3472"/>
                    <a:pt x="922" y="3472"/>
                  </a:cubicBezTo>
                  <a:lnTo>
                    <a:pt x="1328" y="2068"/>
                  </a:lnTo>
                  <a:lnTo>
                    <a:pt x="1341" y="2042"/>
                  </a:lnTo>
                  <a:lnTo>
                    <a:pt x="1431" y="2145"/>
                  </a:lnTo>
                  <a:lnTo>
                    <a:pt x="1991" y="12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654;p51">
              <a:extLst>
                <a:ext uri="{FF2B5EF4-FFF2-40B4-BE49-F238E27FC236}">
                  <a16:creationId xmlns:a16="http://schemas.microsoft.com/office/drawing/2014/main" id="{C936FDB5-3537-29D2-0A35-9B4D0319C9DC}"/>
                </a:ext>
              </a:extLst>
            </p:cNvPr>
            <p:cNvSpPr/>
            <p:nvPr/>
          </p:nvSpPr>
          <p:spPr>
            <a:xfrm>
              <a:off x="4363250" y="4497725"/>
              <a:ext cx="5875" cy="4900"/>
            </a:xfrm>
            <a:custGeom>
              <a:avLst/>
              <a:gdLst/>
              <a:ahLst/>
              <a:cxnLst/>
              <a:rect l="l" t="t" r="r" b="b"/>
              <a:pathLst>
                <a:path w="235" h="196" extrusionOk="0">
                  <a:moveTo>
                    <a:pt x="118" y="0"/>
                  </a:moveTo>
                  <a:cubicBezTo>
                    <a:pt x="55" y="0"/>
                    <a:pt x="0" y="61"/>
                    <a:pt x="22" y="131"/>
                  </a:cubicBezTo>
                  <a:cubicBezTo>
                    <a:pt x="37" y="171"/>
                    <a:pt x="79" y="195"/>
                    <a:pt x="121" y="195"/>
                  </a:cubicBezTo>
                  <a:cubicBezTo>
                    <a:pt x="133" y="195"/>
                    <a:pt x="145" y="193"/>
                    <a:pt x="157" y="189"/>
                  </a:cubicBezTo>
                  <a:cubicBezTo>
                    <a:pt x="234" y="150"/>
                    <a:pt x="234" y="40"/>
                    <a:pt x="157" y="8"/>
                  </a:cubicBezTo>
                  <a:cubicBezTo>
                    <a:pt x="144" y="3"/>
                    <a:pt x="131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655;p51">
              <a:extLst>
                <a:ext uri="{FF2B5EF4-FFF2-40B4-BE49-F238E27FC236}">
                  <a16:creationId xmlns:a16="http://schemas.microsoft.com/office/drawing/2014/main" id="{8532DD04-AA0D-1CE5-5961-C5B434CEE049}"/>
                </a:ext>
              </a:extLst>
            </p:cNvPr>
            <p:cNvSpPr/>
            <p:nvPr/>
          </p:nvSpPr>
          <p:spPr>
            <a:xfrm>
              <a:off x="4359425" y="4451150"/>
              <a:ext cx="24350" cy="54800"/>
            </a:xfrm>
            <a:custGeom>
              <a:avLst/>
              <a:gdLst/>
              <a:ahLst/>
              <a:cxnLst/>
              <a:rect l="l" t="t" r="r" b="b"/>
              <a:pathLst>
                <a:path w="974" h="2192" extrusionOk="0">
                  <a:moveTo>
                    <a:pt x="634" y="0"/>
                  </a:moveTo>
                  <a:cubicBezTo>
                    <a:pt x="581" y="0"/>
                    <a:pt x="518" y="17"/>
                    <a:pt x="445" y="61"/>
                  </a:cubicBezTo>
                  <a:cubicBezTo>
                    <a:pt x="445" y="61"/>
                    <a:pt x="761" y="87"/>
                    <a:pt x="703" y="345"/>
                  </a:cubicBezTo>
                  <a:lnTo>
                    <a:pt x="690" y="409"/>
                  </a:lnTo>
                  <a:lnTo>
                    <a:pt x="368" y="1504"/>
                  </a:lnTo>
                  <a:cubicBezTo>
                    <a:pt x="368" y="1504"/>
                    <a:pt x="774" y="1665"/>
                    <a:pt x="806" y="1891"/>
                  </a:cubicBezTo>
                  <a:cubicBezTo>
                    <a:pt x="787" y="1845"/>
                    <a:pt x="748" y="1807"/>
                    <a:pt x="703" y="1788"/>
                  </a:cubicBezTo>
                  <a:cubicBezTo>
                    <a:pt x="681" y="1772"/>
                    <a:pt x="660" y="1765"/>
                    <a:pt x="639" y="1765"/>
                  </a:cubicBezTo>
                  <a:cubicBezTo>
                    <a:pt x="500" y="1765"/>
                    <a:pt x="387" y="2052"/>
                    <a:pt x="555" y="2097"/>
                  </a:cubicBezTo>
                  <a:cubicBezTo>
                    <a:pt x="581" y="2103"/>
                    <a:pt x="600" y="2110"/>
                    <a:pt x="626" y="2116"/>
                  </a:cubicBezTo>
                  <a:cubicBezTo>
                    <a:pt x="553" y="2136"/>
                    <a:pt x="467" y="2143"/>
                    <a:pt x="382" y="2143"/>
                  </a:cubicBezTo>
                  <a:cubicBezTo>
                    <a:pt x="195" y="2143"/>
                    <a:pt x="14" y="2110"/>
                    <a:pt x="1" y="2110"/>
                  </a:cubicBezTo>
                  <a:cubicBezTo>
                    <a:pt x="33" y="2122"/>
                    <a:pt x="65" y="2129"/>
                    <a:pt x="97" y="2142"/>
                  </a:cubicBezTo>
                  <a:cubicBezTo>
                    <a:pt x="222" y="2175"/>
                    <a:pt x="344" y="2192"/>
                    <a:pt x="453" y="2192"/>
                  </a:cubicBezTo>
                  <a:cubicBezTo>
                    <a:pt x="700" y="2192"/>
                    <a:pt x="888" y="2111"/>
                    <a:pt x="928" y="1968"/>
                  </a:cubicBezTo>
                  <a:cubicBezTo>
                    <a:pt x="973" y="1800"/>
                    <a:pt x="800" y="1601"/>
                    <a:pt x="516" y="1472"/>
                  </a:cubicBezTo>
                  <a:lnTo>
                    <a:pt x="877" y="177"/>
                  </a:lnTo>
                  <a:cubicBezTo>
                    <a:pt x="877" y="177"/>
                    <a:pt x="805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656;p51">
              <a:extLst>
                <a:ext uri="{FF2B5EF4-FFF2-40B4-BE49-F238E27FC236}">
                  <a16:creationId xmlns:a16="http://schemas.microsoft.com/office/drawing/2014/main" id="{898A6936-F6CB-AB98-4D48-F5E70C97B3CF}"/>
                </a:ext>
              </a:extLst>
            </p:cNvPr>
            <p:cNvSpPr/>
            <p:nvPr/>
          </p:nvSpPr>
          <p:spPr>
            <a:xfrm>
              <a:off x="4345575" y="4484700"/>
              <a:ext cx="15975" cy="14525"/>
            </a:xfrm>
            <a:custGeom>
              <a:avLst/>
              <a:gdLst/>
              <a:ahLst/>
              <a:cxnLst/>
              <a:rect l="l" t="t" r="r" b="b"/>
              <a:pathLst>
                <a:path w="639" h="581" extrusionOk="0">
                  <a:moveTo>
                    <a:pt x="511" y="1"/>
                  </a:moveTo>
                  <a:cubicBezTo>
                    <a:pt x="262" y="1"/>
                    <a:pt x="72" y="83"/>
                    <a:pt x="33" y="227"/>
                  </a:cubicBezTo>
                  <a:cubicBezTo>
                    <a:pt x="1" y="342"/>
                    <a:pt x="72" y="471"/>
                    <a:pt x="213" y="581"/>
                  </a:cubicBezTo>
                  <a:cubicBezTo>
                    <a:pt x="143" y="503"/>
                    <a:pt x="104" y="407"/>
                    <a:pt x="97" y="304"/>
                  </a:cubicBezTo>
                  <a:cubicBezTo>
                    <a:pt x="78" y="33"/>
                    <a:pt x="593" y="8"/>
                    <a:pt x="639" y="8"/>
                  </a:cubicBezTo>
                  <a:cubicBezTo>
                    <a:pt x="595" y="3"/>
                    <a:pt x="55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657;p51">
              <a:extLst>
                <a:ext uri="{FF2B5EF4-FFF2-40B4-BE49-F238E27FC236}">
                  <a16:creationId xmlns:a16="http://schemas.microsoft.com/office/drawing/2014/main" id="{B538BA47-ECC3-B272-4DD0-9D6CCBF4A70C}"/>
                </a:ext>
              </a:extLst>
            </p:cNvPr>
            <p:cNvSpPr/>
            <p:nvPr/>
          </p:nvSpPr>
          <p:spPr>
            <a:xfrm>
              <a:off x="4315950" y="4342225"/>
              <a:ext cx="67825" cy="49275"/>
            </a:xfrm>
            <a:custGeom>
              <a:avLst/>
              <a:gdLst/>
              <a:ahLst/>
              <a:cxnLst/>
              <a:rect l="l" t="t" r="r" b="b"/>
              <a:pathLst>
                <a:path w="2713" h="1971" extrusionOk="0">
                  <a:moveTo>
                    <a:pt x="637" y="1"/>
                  </a:moveTo>
                  <a:cubicBezTo>
                    <a:pt x="582" y="1"/>
                    <a:pt x="519" y="23"/>
                    <a:pt x="458" y="64"/>
                  </a:cubicBezTo>
                  <a:cubicBezTo>
                    <a:pt x="432" y="83"/>
                    <a:pt x="413" y="96"/>
                    <a:pt x="394" y="115"/>
                  </a:cubicBezTo>
                  <a:cubicBezTo>
                    <a:pt x="348" y="154"/>
                    <a:pt x="303" y="199"/>
                    <a:pt x="271" y="251"/>
                  </a:cubicBezTo>
                  <a:cubicBezTo>
                    <a:pt x="265" y="264"/>
                    <a:pt x="1" y="734"/>
                    <a:pt x="226" y="811"/>
                  </a:cubicBezTo>
                  <a:cubicBezTo>
                    <a:pt x="241" y="817"/>
                    <a:pt x="257" y="819"/>
                    <a:pt x="273" y="819"/>
                  </a:cubicBezTo>
                  <a:cubicBezTo>
                    <a:pt x="419" y="819"/>
                    <a:pt x="587" y="605"/>
                    <a:pt x="587" y="605"/>
                  </a:cubicBezTo>
                  <a:lnTo>
                    <a:pt x="1418" y="1159"/>
                  </a:lnTo>
                  <a:lnTo>
                    <a:pt x="1431" y="1165"/>
                  </a:lnTo>
                  <a:lnTo>
                    <a:pt x="1353" y="1204"/>
                  </a:lnTo>
                  <a:lnTo>
                    <a:pt x="2551" y="1971"/>
                  </a:lnTo>
                  <a:lnTo>
                    <a:pt x="2712" y="1719"/>
                  </a:lnTo>
                  <a:lnTo>
                    <a:pt x="741" y="457"/>
                  </a:lnTo>
                  <a:cubicBezTo>
                    <a:pt x="825" y="264"/>
                    <a:pt x="825" y="83"/>
                    <a:pt x="722" y="25"/>
                  </a:cubicBezTo>
                  <a:cubicBezTo>
                    <a:pt x="698" y="9"/>
                    <a:pt x="669" y="1"/>
                    <a:pt x="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658;p51">
              <a:extLst>
                <a:ext uri="{FF2B5EF4-FFF2-40B4-BE49-F238E27FC236}">
                  <a16:creationId xmlns:a16="http://schemas.microsoft.com/office/drawing/2014/main" id="{DA70A186-3E7B-A554-B206-0394DB2F2BB1}"/>
                </a:ext>
              </a:extLst>
            </p:cNvPr>
            <p:cNvSpPr/>
            <p:nvPr/>
          </p:nvSpPr>
          <p:spPr>
            <a:xfrm>
              <a:off x="4322075" y="4351700"/>
              <a:ext cx="3400" cy="4050"/>
            </a:xfrm>
            <a:custGeom>
              <a:avLst/>
              <a:gdLst/>
              <a:ahLst/>
              <a:cxnLst/>
              <a:rect l="l" t="t" r="r" b="b"/>
              <a:pathLst>
                <a:path w="136" h="162" extrusionOk="0">
                  <a:moveTo>
                    <a:pt x="71" y="1"/>
                  </a:moveTo>
                  <a:cubicBezTo>
                    <a:pt x="26" y="7"/>
                    <a:pt x="0" y="46"/>
                    <a:pt x="0" y="84"/>
                  </a:cubicBezTo>
                  <a:cubicBezTo>
                    <a:pt x="0" y="123"/>
                    <a:pt x="26" y="162"/>
                    <a:pt x="65" y="162"/>
                  </a:cubicBezTo>
                  <a:cubicBezTo>
                    <a:pt x="110" y="162"/>
                    <a:pt x="136" y="123"/>
                    <a:pt x="136" y="84"/>
                  </a:cubicBezTo>
                  <a:cubicBezTo>
                    <a:pt x="136" y="46"/>
                    <a:pt x="110" y="7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659;p51">
              <a:extLst>
                <a:ext uri="{FF2B5EF4-FFF2-40B4-BE49-F238E27FC236}">
                  <a16:creationId xmlns:a16="http://schemas.microsoft.com/office/drawing/2014/main" id="{E5D58108-C503-5516-8335-D5F2F83EBCF6}"/>
                </a:ext>
              </a:extLst>
            </p:cNvPr>
            <p:cNvSpPr/>
            <p:nvPr/>
          </p:nvSpPr>
          <p:spPr>
            <a:xfrm>
              <a:off x="4317400" y="4348475"/>
              <a:ext cx="37550" cy="23875"/>
            </a:xfrm>
            <a:custGeom>
              <a:avLst/>
              <a:gdLst/>
              <a:ahLst/>
              <a:cxnLst/>
              <a:rect l="l" t="t" r="r" b="b"/>
              <a:pathLst>
                <a:path w="1502" h="955" extrusionOk="0">
                  <a:moveTo>
                    <a:pt x="220" y="1"/>
                  </a:moveTo>
                  <a:lnTo>
                    <a:pt x="220" y="1"/>
                  </a:lnTo>
                  <a:cubicBezTo>
                    <a:pt x="207" y="20"/>
                    <a:pt x="194" y="39"/>
                    <a:pt x="181" y="59"/>
                  </a:cubicBezTo>
                  <a:cubicBezTo>
                    <a:pt x="26" y="297"/>
                    <a:pt x="1" y="555"/>
                    <a:pt x="129" y="632"/>
                  </a:cubicBezTo>
                  <a:cubicBezTo>
                    <a:pt x="151" y="646"/>
                    <a:pt x="176" y="652"/>
                    <a:pt x="204" y="652"/>
                  </a:cubicBezTo>
                  <a:cubicBezTo>
                    <a:pt x="297" y="652"/>
                    <a:pt x="420" y="583"/>
                    <a:pt x="529" y="464"/>
                  </a:cubicBezTo>
                  <a:lnTo>
                    <a:pt x="1295" y="954"/>
                  </a:lnTo>
                  <a:cubicBezTo>
                    <a:pt x="1424" y="948"/>
                    <a:pt x="1501" y="812"/>
                    <a:pt x="1456" y="696"/>
                  </a:cubicBezTo>
                  <a:lnTo>
                    <a:pt x="1456" y="696"/>
                  </a:lnTo>
                  <a:cubicBezTo>
                    <a:pt x="1456" y="696"/>
                    <a:pt x="1401" y="829"/>
                    <a:pt x="1296" y="829"/>
                  </a:cubicBezTo>
                  <a:cubicBezTo>
                    <a:pt x="1273" y="829"/>
                    <a:pt x="1247" y="822"/>
                    <a:pt x="1218" y="806"/>
                  </a:cubicBezTo>
                  <a:lnTo>
                    <a:pt x="1186" y="787"/>
                  </a:lnTo>
                  <a:lnTo>
                    <a:pt x="542" y="355"/>
                  </a:lnTo>
                  <a:cubicBezTo>
                    <a:pt x="542" y="355"/>
                    <a:pt x="364" y="569"/>
                    <a:pt x="218" y="569"/>
                  </a:cubicBezTo>
                  <a:cubicBezTo>
                    <a:pt x="212" y="569"/>
                    <a:pt x="206" y="568"/>
                    <a:pt x="200" y="568"/>
                  </a:cubicBezTo>
                  <a:cubicBezTo>
                    <a:pt x="233" y="561"/>
                    <a:pt x="265" y="542"/>
                    <a:pt x="290" y="522"/>
                  </a:cubicBezTo>
                  <a:cubicBezTo>
                    <a:pt x="376" y="457"/>
                    <a:pt x="265" y="325"/>
                    <a:pt x="179" y="325"/>
                  </a:cubicBezTo>
                  <a:cubicBezTo>
                    <a:pt x="155" y="325"/>
                    <a:pt x="132" y="336"/>
                    <a:pt x="117" y="361"/>
                  </a:cubicBezTo>
                  <a:cubicBezTo>
                    <a:pt x="104" y="374"/>
                    <a:pt x="97" y="387"/>
                    <a:pt x="91" y="407"/>
                  </a:cubicBezTo>
                  <a:cubicBezTo>
                    <a:pt x="91" y="245"/>
                    <a:pt x="213" y="14"/>
                    <a:pt x="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660;p51">
              <a:extLst>
                <a:ext uri="{FF2B5EF4-FFF2-40B4-BE49-F238E27FC236}">
                  <a16:creationId xmlns:a16="http://schemas.microsoft.com/office/drawing/2014/main" id="{0669918D-4AE2-7439-526A-AF9AD08E87C6}"/>
                </a:ext>
              </a:extLst>
            </p:cNvPr>
            <p:cNvSpPr/>
            <p:nvPr/>
          </p:nvSpPr>
          <p:spPr>
            <a:xfrm>
              <a:off x="4327550" y="4342125"/>
              <a:ext cx="9525" cy="11525"/>
            </a:xfrm>
            <a:custGeom>
              <a:avLst/>
              <a:gdLst/>
              <a:ahLst/>
              <a:cxnLst/>
              <a:rect l="l" t="t" r="r" b="b"/>
              <a:pathLst>
                <a:path w="381" h="461" extrusionOk="0">
                  <a:moveTo>
                    <a:pt x="186" y="0"/>
                  </a:moveTo>
                  <a:cubicBezTo>
                    <a:pt x="130" y="0"/>
                    <a:pt x="64" y="26"/>
                    <a:pt x="0" y="68"/>
                  </a:cubicBezTo>
                  <a:cubicBezTo>
                    <a:pt x="41" y="48"/>
                    <a:pt x="83" y="38"/>
                    <a:pt x="127" y="38"/>
                  </a:cubicBezTo>
                  <a:cubicBezTo>
                    <a:pt x="153" y="38"/>
                    <a:pt x="180" y="41"/>
                    <a:pt x="207" y="49"/>
                  </a:cubicBezTo>
                  <a:cubicBezTo>
                    <a:pt x="380" y="94"/>
                    <a:pt x="290" y="429"/>
                    <a:pt x="284" y="461"/>
                  </a:cubicBezTo>
                  <a:cubicBezTo>
                    <a:pt x="368" y="268"/>
                    <a:pt x="368" y="87"/>
                    <a:pt x="265" y="23"/>
                  </a:cubicBezTo>
                  <a:cubicBezTo>
                    <a:pt x="242" y="7"/>
                    <a:pt x="215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661;p51">
              <a:extLst>
                <a:ext uri="{FF2B5EF4-FFF2-40B4-BE49-F238E27FC236}">
                  <a16:creationId xmlns:a16="http://schemas.microsoft.com/office/drawing/2014/main" id="{5373CBAB-784D-8675-1102-C25AE423E4E5}"/>
                </a:ext>
              </a:extLst>
            </p:cNvPr>
            <p:cNvSpPr/>
            <p:nvPr/>
          </p:nvSpPr>
          <p:spPr>
            <a:xfrm>
              <a:off x="4324650" y="4350500"/>
              <a:ext cx="138350" cy="121425"/>
            </a:xfrm>
            <a:custGeom>
              <a:avLst/>
              <a:gdLst/>
              <a:ahLst/>
              <a:cxnLst/>
              <a:rect l="l" t="t" r="r" b="b"/>
              <a:pathLst>
                <a:path w="5534" h="4857" extrusionOk="0">
                  <a:moveTo>
                    <a:pt x="2761" y="0"/>
                  </a:moveTo>
                  <a:cubicBezTo>
                    <a:pt x="2309" y="0"/>
                    <a:pt x="1852" y="126"/>
                    <a:pt x="1443" y="390"/>
                  </a:cubicBezTo>
                  <a:cubicBezTo>
                    <a:pt x="316" y="1124"/>
                    <a:pt x="0" y="2625"/>
                    <a:pt x="728" y="3752"/>
                  </a:cubicBezTo>
                  <a:cubicBezTo>
                    <a:pt x="1192" y="4467"/>
                    <a:pt x="1974" y="4857"/>
                    <a:pt x="2769" y="4857"/>
                  </a:cubicBezTo>
                  <a:cubicBezTo>
                    <a:pt x="3221" y="4857"/>
                    <a:pt x="3678" y="4731"/>
                    <a:pt x="4084" y="4467"/>
                  </a:cubicBezTo>
                  <a:cubicBezTo>
                    <a:pt x="5212" y="3733"/>
                    <a:pt x="5534" y="2232"/>
                    <a:pt x="4799" y="1105"/>
                  </a:cubicBezTo>
                  <a:cubicBezTo>
                    <a:pt x="4335" y="390"/>
                    <a:pt x="3557" y="0"/>
                    <a:pt x="2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662;p51">
              <a:extLst>
                <a:ext uri="{FF2B5EF4-FFF2-40B4-BE49-F238E27FC236}">
                  <a16:creationId xmlns:a16="http://schemas.microsoft.com/office/drawing/2014/main" id="{94490DE9-8A72-CE85-9BA2-8323F4395B15}"/>
                </a:ext>
              </a:extLst>
            </p:cNvPr>
            <p:cNvSpPr/>
            <p:nvPr/>
          </p:nvSpPr>
          <p:spPr>
            <a:xfrm>
              <a:off x="4335450" y="4374250"/>
              <a:ext cx="129475" cy="97300"/>
            </a:xfrm>
            <a:custGeom>
              <a:avLst/>
              <a:gdLst/>
              <a:ahLst/>
              <a:cxnLst/>
              <a:rect l="l" t="t" r="r" b="b"/>
              <a:pathLst>
                <a:path w="5179" h="3892" extrusionOk="0">
                  <a:moveTo>
                    <a:pt x="4264" y="0"/>
                  </a:moveTo>
                  <a:lnTo>
                    <a:pt x="4264" y="0"/>
                  </a:lnTo>
                  <a:cubicBezTo>
                    <a:pt x="4548" y="960"/>
                    <a:pt x="4213" y="1991"/>
                    <a:pt x="3420" y="2603"/>
                  </a:cubicBezTo>
                  <a:cubicBezTo>
                    <a:pt x="3433" y="2480"/>
                    <a:pt x="3375" y="2358"/>
                    <a:pt x="3279" y="2281"/>
                  </a:cubicBezTo>
                  <a:cubicBezTo>
                    <a:pt x="3223" y="2241"/>
                    <a:pt x="3157" y="2223"/>
                    <a:pt x="3088" y="2223"/>
                  </a:cubicBezTo>
                  <a:cubicBezTo>
                    <a:pt x="2943" y="2223"/>
                    <a:pt x="2785" y="2306"/>
                    <a:pt x="2680" y="2454"/>
                  </a:cubicBezTo>
                  <a:cubicBezTo>
                    <a:pt x="2551" y="2641"/>
                    <a:pt x="2538" y="2867"/>
                    <a:pt x="2641" y="3008"/>
                  </a:cubicBezTo>
                  <a:cubicBezTo>
                    <a:pt x="2467" y="3060"/>
                    <a:pt x="2280" y="3092"/>
                    <a:pt x="2093" y="3105"/>
                  </a:cubicBezTo>
                  <a:cubicBezTo>
                    <a:pt x="2100" y="3099"/>
                    <a:pt x="2100" y="3092"/>
                    <a:pt x="2100" y="3086"/>
                  </a:cubicBezTo>
                  <a:cubicBezTo>
                    <a:pt x="2150" y="2979"/>
                    <a:pt x="2027" y="2906"/>
                    <a:pt x="1919" y="2906"/>
                  </a:cubicBezTo>
                  <a:cubicBezTo>
                    <a:pt x="1845" y="2906"/>
                    <a:pt x="1778" y="2940"/>
                    <a:pt x="1778" y="3021"/>
                  </a:cubicBezTo>
                  <a:cubicBezTo>
                    <a:pt x="1771" y="3047"/>
                    <a:pt x="1771" y="3079"/>
                    <a:pt x="1778" y="3105"/>
                  </a:cubicBezTo>
                  <a:cubicBezTo>
                    <a:pt x="1662" y="3099"/>
                    <a:pt x="1546" y="3086"/>
                    <a:pt x="1436" y="3060"/>
                  </a:cubicBezTo>
                  <a:cubicBezTo>
                    <a:pt x="863" y="2938"/>
                    <a:pt x="354" y="2616"/>
                    <a:pt x="6" y="2152"/>
                  </a:cubicBezTo>
                  <a:lnTo>
                    <a:pt x="0" y="2152"/>
                  </a:lnTo>
                  <a:cubicBezTo>
                    <a:pt x="315" y="3224"/>
                    <a:pt x="1296" y="3891"/>
                    <a:pt x="2333" y="3891"/>
                  </a:cubicBezTo>
                  <a:cubicBezTo>
                    <a:pt x="2698" y="3891"/>
                    <a:pt x="3069" y="3809"/>
                    <a:pt x="3420" y="3633"/>
                  </a:cubicBezTo>
                  <a:cubicBezTo>
                    <a:pt x="4773" y="2950"/>
                    <a:pt x="5179" y="1211"/>
                    <a:pt x="4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663;p51">
              <a:extLst>
                <a:ext uri="{FF2B5EF4-FFF2-40B4-BE49-F238E27FC236}">
                  <a16:creationId xmlns:a16="http://schemas.microsoft.com/office/drawing/2014/main" id="{9859D235-A424-065E-9FCE-8A1D6A7FFAB5}"/>
                </a:ext>
              </a:extLst>
            </p:cNvPr>
            <p:cNvSpPr/>
            <p:nvPr/>
          </p:nvSpPr>
          <p:spPr>
            <a:xfrm>
              <a:off x="4359925" y="4366275"/>
              <a:ext cx="41875" cy="40150"/>
            </a:xfrm>
            <a:custGeom>
              <a:avLst/>
              <a:gdLst/>
              <a:ahLst/>
              <a:cxnLst/>
              <a:rect l="l" t="t" r="r" b="b"/>
              <a:pathLst>
                <a:path w="1675" h="1606" extrusionOk="0">
                  <a:moveTo>
                    <a:pt x="955" y="1"/>
                  </a:moveTo>
                  <a:cubicBezTo>
                    <a:pt x="688" y="1"/>
                    <a:pt x="405" y="168"/>
                    <a:pt x="238" y="455"/>
                  </a:cubicBezTo>
                  <a:cubicBezTo>
                    <a:pt x="0" y="848"/>
                    <a:pt x="84" y="1331"/>
                    <a:pt x="419" y="1524"/>
                  </a:cubicBezTo>
                  <a:cubicBezTo>
                    <a:pt x="513" y="1579"/>
                    <a:pt x="617" y="1605"/>
                    <a:pt x="724" y="1605"/>
                  </a:cubicBezTo>
                  <a:cubicBezTo>
                    <a:pt x="991" y="1605"/>
                    <a:pt x="1273" y="1442"/>
                    <a:pt x="1443" y="1157"/>
                  </a:cubicBezTo>
                  <a:cubicBezTo>
                    <a:pt x="1675" y="757"/>
                    <a:pt x="1591" y="274"/>
                    <a:pt x="1256" y="81"/>
                  </a:cubicBezTo>
                  <a:cubicBezTo>
                    <a:pt x="1164" y="26"/>
                    <a:pt x="1061" y="1"/>
                    <a:pt x="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664;p51">
              <a:extLst>
                <a:ext uri="{FF2B5EF4-FFF2-40B4-BE49-F238E27FC236}">
                  <a16:creationId xmlns:a16="http://schemas.microsoft.com/office/drawing/2014/main" id="{C84F8EE0-E5A0-EDBB-3C5A-7760C7A899E9}"/>
                </a:ext>
              </a:extLst>
            </p:cNvPr>
            <p:cNvSpPr/>
            <p:nvPr/>
          </p:nvSpPr>
          <p:spPr>
            <a:xfrm>
              <a:off x="4404200" y="4401200"/>
              <a:ext cx="14525" cy="15550"/>
            </a:xfrm>
            <a:custGeom>
              <a:avLst/>
              <a:gdLst/>
              <a:ahLst/>
              <a:cxnLst/>
              <a:rect l="l" t="t" r="r" b="b"/>
              <a:pathLst>
                <a:path w="581" h="622" extrusionOk="0">
                  <a:moveTo>
                    <a:pt x="313" y="1"/>
                  </a:moveTo>
                  <a:cubicBezTo>
                    <a:pt x="186" y="1"/>
                    <a:pt x="68" y="105"/>
                    <a:pt x="33" y="256"/>
                  </a:cubicBezTo>
                  <a:cubicBezTo>
                    <a:pt x="0" y="423"/>
                    <a:pt x="78" y="591"/>
                    <a:pt x="226" y="616"/>
                  </a:cubicBezTo>
                  <a:cubicBezTo>
                    <a:pt x="243" y="620"/>
                    <a:pt x="259" y="622"/>
                    <a:pt x="276" y="622"/>
                  </a:cubicBezTo>
                  <a:cubicBezTo>
                    <a:pt x="399" y="622"/>
                    <a:pt x="514" y="519"/>
                    <a:pt x="548" y="365"/>
                  </a:cubicBezTo>
                  <a:cubicBezTo>
                    <a:pt x="580" y="198"/>
                    <a:pt x="496" y="37"/>
                    <a:pt x="355" y="4"/>
                  </a:cubicBezTo>
                  <a:cubicBezTo>
                    <a:pt x="341" y="2"/>
                    <a:pt x="327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665;p51">
              <a:extLst>
                <a:ext uri="{FF2B5EF4-FFF2-40B4-BE49-F238E27FC236}">
                  <a16:creationId xmlns:a16="http://schemas.microsoft.com/office/drawing/2014/main" id="{6EEE89C8-49AA-E4F0-2C10-38D80094366C}"/>
                </a:ext>
              </a:extLst>
            </p:cNvPr>
            <p:cNvSpPr/>
            <p:nvPr/>
          </p:nvSpPr>
          <p:spPr>
            <a:xfrm>
              <a:off x="4417400" y="4387600"/>
              <a:ext cx="23050" cy="17775"/>
            </a:xfrm>
            <a:custGeom>
              <a:avLst/>
              <a:gdLst/>
              <a:ahLst/>
              <a:cxnLst/>
              <a:rect l="l" t="t" r="r" b="b"/>
              <a:pathLst>
                <a:path w="922" h="711" extrusionOk="0">
                  <a:moveTo>
                    <a:pt x="303" y="0"/>
                  </a:moveTo>
                  <a:cubicBezTo>
                    <a:pt x="80" y="0"/>
                    <a:pt x="0" y="313"/>
                    <a:pt x="213" y="413"/>
                  </a:cubicBezTo>
                  <a:cubicBezTo>
                    <a:pt x="226" y="418"/>
                    <a:pt x="239" y="420"/>
                    <a:pt x="252" y="420"/>
                  </a:cubicBezTo>
                  <a:cubicBezTo>
                    <a:pt x="274" y="420"/>
                    <a:pt x="296" y="415"/>
                    <a:pt x="316" y="407"/>
                  </a:cubicBezTo>
                  <a:lnTo>
                    <a:pt x="316" y="407"/>
                  </a:lnTo>
                  <a:cubicBezTo>
                    <a:pt x="297" y="510"/>
                    <a:pt x="342" y="619"/>
                    <a:pt x="432" y="677"/>
                  </a:cubicBezTo>
                  <a:cubicBezTo>
                    <a:pt x="469" y="700"/>
                    <a:pt x="511" y="710"/>
                    <a:pt x="553" y="710"/>
                  </a:cubicBezTo>
                  <a:cubicBezTo>
                    <a:pt x="657" y="710"/>
                    <a:pt x="767" y="646"/>
                    <a:pt x="832" y="536"/>
                  </a:cubicBezTo>
                  <a:cubicBezTo>
                    <a:pt x="922" y="381"/>
                    <a:pt x="896" y="188"/>
                    <a:pt x="761" y="117"/>
                  </a:cubicBezTo>
                  <a:cubicBezTo>
                    <a:pt x="721" y="94"/>
                    <a:pt x="677" y="84"/>
                    <a:pt x="633" y="84"/>
                  </a:cubicBezTo>
                  <a:cubicBezTo>
                    <a:pt x="565" y="84"/>
                    <a:pt x="496" y="111"/>
                    <a:pt x="445" y="162"/>
                  </a:cubicBezTo>
                  <a:cubicBezTo>
                    <a:pt x="439" y="85"/>
                    <a:pt x="394" y="27"/>
                    <a:pt x="323" y="1"/>
                  </a:cubicBezTo>
                  <a:cubicBezTo>
                    <a:pt x="316" y="0"/>
                    <a:pt x="309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666;p51">
              <a:extLst>
                <a:ext uri="{FF2B5EF4-FFF2-40B4-BE49-F238E27FC236}">
                  <a16:creationId xmlns:a16="http://schemas.microsoft.com/office/drawing/2014/main" id="{15BB73CA-4EC4-CA29-4131-132234BB061F}"/>
                </a:ext>
              </a:extLst>
            </p:cNvPr>
            <p:cNvSpPr/>
            <p:nvPr/>
          </p:nvSpPr>
          <p:spPr>
            <a:xfrm>
              <a:off x="4353000" y="4420800"/>
              <a:ext cx="22875" cy="17550"/>
            </a:xfrm>
            <a:custGeom>
              <a:avLst/>
              <a:gdLst/>
              <a:ahLst/>
              <a:cxnLst/>
              <a:rect l="l" t="t" r="r" b="b"/>
              <a:pathLst>
                <a:path w="915" h="702" extrusionOk="0">
                  <a:moveTo>
                    <a:pt x="511" y="1"/>
                  </a:moveTo>
                  <a:cubicBezTo>
                    <a:pt x="460" y="1"/>
                    <a:pt x="407" y="9"/>
                    <a:pt x="354" y="26"/>
                  </a:cubicBezTo>
                  <a:cubicBezTo>
                    <a:pt x="135" y="96"/>
                    <a:pt x="0" y="303"/>
                    <a:pt x="65" y="483"/>
                  </a:cubicBezTo>
                  <a:cubicBezTo>
                    <a:pt x="109" y="620"/>
                    <a:pt x="249" y="701"/>
                    <a:pt x="411" y="701"/>
                  </a:cubicBezTo>
                  <a:cubicBezTo>
                    <a:pt x="462" y="701"/>
                    <a:pt x="514" y="693"/>
                    <a:pt x="567" y="676"/>
                  </a:cubicBezTo>
                  <a:cubicBezTo>
                    <a:pt x="786" y="605"/>
                    <a:pt x="915" y="406"/>
                    <a:pt x="857" y="219"/>
                  </a:cubicBezTo>
                  <a:cubicBezTo>
                    <a:pt x="813" y="82"/>
                    <a:pt x="67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3" name="Title 1722">
            <a:extLst>
              <a:ext uri="{FF2B5EF4-FFF2-40B4-BE49-F238E27FC236}">
                <a16:creationId xmlns:a16="http://schemas.microsoft.com/office/drawing/2014/main" id="{7E6C7E7A-EA07-6474-4072-F40DD1328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974" y="121220"/>
            <a:ext cx="4151400" cy="1408200"/>
          </a:xfrm>
        </p:spPr>
        <p:txBody>
          <a:bodyPr/>
          <a:lstStyle/>
          <a:p>
            <a:endParaRPr lang="en-IN"/>
          </a:p>
        </p:txBody>
      </p:sp>
      <p:pic>
        <p:nvPicPr>
          <p:cNvPr id="1737" name="Picture 1736">
            <a:extLst>
              <a:ext uri="{FF2B5EF4-FFF2-40B4-BE49-F238E27FC236}">
                <a16:creationId xmlns:a16="http://schemas.microsoft.com/office/drawing/2014/main" id="{1919BBA7-A74D-C717-D903-06BE820827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684857" y="-8516"/>
            <a:ext cx="4156530" cy="1537936"/>
          </a:xfrm>
          <a:prstGeom prst="rect">
            <a:avLst/>
          </a:prstGeom>
        </p:spPr>
      </p:pic>
      <p:pic>
        <p:nvPicPr>
          <p:cNvPr id="1740" name="Picture 1739">
            <a:extLst>
              <a:ext uri="{FF2B5EF4-FFF2-40B4-BE49-F238E27FC236}">
                <a16:creationId xmlns:a16="http://schemas.microsoft.com/office/drawing/2014/main" id="{B5CA2706-FB04-D049-0546-F8F1A721C4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782238" y="3704611"/>
            <a:ext cx="2039459" cy="142316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72" name="3D Model 1671" descr="Rainbow heart">
                <a:extLst>
                  <a:ext uri="{FF2B5EF4-FFF2-40B4-BE49-F238E27FC236}">
                    <a16:creationId xmlns:a16="http://schemas.microsoft.com/office/drawing/2014/main" id="{6D4BE01F-C81A-8B8B-6037-F95C1B4B77C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38888896"/>
                  </p:ext>
                </p:extLst>
              </p:nvPr>
            </p:nvGraphicFramePr>
            <p:xfrm>
              <a:off x="3186702" y="77743"/>
              <a:ext cx="1186183" cy="1015373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186183" cy="1015373"/>
                    </a:xfrm>
                    <a:prstGeom prst="rect">
                      <a:avLst/>
                    </a:prstGeom>
                  </am3d:spPr>
                  <am3d:camera>
                    <am3d:pos x="0" y="0" z="664456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5022928" d="1000000"/>
                    <am3d:preTrans dx="0" dy="-16175479" dz="1"/>
                    <am3d:scale>
                      <am3d:sx n="1000000" d="1000000"/>
                      <am3d:sy n="1000000" d="1000000"/>
                      <am3d:sz n="1000000" d="1000000"/>
                    </am3d:scale>
                    <am3d:rot ax="1675871" ay="-81468" az="-43178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5847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72" name="3D Model 1671" descr="Rainbow heart">
                <a:extLst>
                  <a:ext uri="{FF2B5EF4-FFF2-40B4-BE49-F238E27FC236}">
                    <a16:creationId xmlns:a16="http://schemas.microsoft.com/office/drawing/2014/main" id="{6D4BE01F-C81A-8B8B-6037-F95C1B4B77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186702" y="77743"/>
                <a:ext cx="1186183" cy="1015373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 flipH="1">
            <a:off x="1238288" y="378069"/>
            <a:ext cx="5830163" cy="3006969"/>
          </a:xfrm>
          <a:noFill/>
          <a:ln>
            <a:noFill/>
          </a:ln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10000"/>
                  </a:schemeClr>
                </a:solidFill>
              </a:rPr>
              <a:t>Province</a:t>
            </a:r>
            <a:r>
              <a:rPr lang="en-US" dirty="0">
                <a:solidFill>
                  <a:schemeClr val="tx1">
                    <a:lumMod val="10000"/>
                  </a:schemeClr>
                </a:solidFill>
              </a:rPr>
              <a:t>: </a:t>
            </a:r>
            <a:r>
              <a:rPr lang="en-US" dirty="0"/>
              <a:t>Geographic subdivision within a country/region: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10000"/>
                  </a:schemeClr>
                </a:solidFill>
              </a:rPr>
              <a:t>Country/Region</a:t>
            </a:r>
            <a:r>
              <a:rPr lang="en-US" dirty="0">
                <a:solidFill>
                  <a:schemeClr val="tx1">
                    <a:lumMod val="10000"/>
                  </a:schemeClr>
                </a:solidFill>
              </a:rPr>
              <a:t>: </a:t>
            </a:r>
            <a:r>
              <a:rPr lang="en-US" dirty="0"/>
              <a:t>Geographic entity where data is  </a:t>
            </a:r>
          </a:p>
          <a:p>
            <a:pPr algn="l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1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10000"/>
                  </a:schemeClr>
                </a:solidFill>
              </a:rPr>
              <a:t>Latitude</a:t>
            </a:r>
            <a:r>
              <a:rPr lang="en-US" sz="2400" dirty="0"/>
              <a:t>: </a:t>
            </a:r>
            <a:r>
              <a:rPr lang="en-US" dirty="0"/>
              <a:t>North-south position on Earth's surface.</a:t>
            </a:r>
          </a:p>
          <a:p>
            <a:pPr algn="l">
              <a:lnSpc>
                <a:spcPct val="200000"/>
              </a:lnSpc>
            </a:pPr>
            <a:r>
              <a:rPr lang="en-US" dirty="0">
                <a:solidFill>
                  <a:schemeClr val="tx1">
                    <a:lumMod val="1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10000"/>
                  </a:schemeClr>
                </a:solidFill>
              </a:rPr>
              <a:t>Longitude</a:t>
            </a:r>
            <a:r>
              <a:rPr lang="en-US" dirty="0"/>
              <a:t>: East-west position on Earth's surface.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10000"/>
                  </a:schemeClr>
                </a:solidFill>
              </a:rPr>
              <a:t> Date</a:t>
            </a:r>
            <a:r>
              <a:rPr lang="en-US" dirty="0"/>
              <a:t>: Recorded date of CORONA VIRUS data. 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10000"/>
                  </a:schemeClr>
                </a:solidFill>
              </a:rPr>
              <a:t>Confirmed</a:t>
            </a:r>
            <a:r>
              <a:rPr lang="en-US" sz="2400" dirty="0"/>
              <a:t>: </a:t>
            </a:r>
            <a:r>
              <a:rPr lang="en-US" dirty="0"/>
              <a:t>Number of diagnosed CORONA VIRUS cases.</a:t>
            </a:r>
          </a:p>
          <a:p>
            <a:pPr algn="l">
              <a:lnSpc>
                <a:spcPct val="200000"/>
              </a:lnSpc>
            </a:pPr>
            <a:r>
              <a:rPr lang="en-US" sz="2400" dirty="0">
                <a:solidFill>
                  <a:schemeClr val="tx1">
                    <a:lumMod val="10000"/>
                  </a:schemeClr>
                </a:solidFill>
              </a:rPr>
              <a:t> Deaths</a:t>
            </a:r>
            <a:r>
              <a:rPr lang="en-US" dirty="0">
                <a:solidFill>
                  <a:schemeClr val="tx1">
                    <a:lumMod val="10000"/>
                  </a:schemeClr>
                </a:solidFill>
              </a:rPr>
              <a:t>: </a:t>
            </a:r>
            <a:r>
              <a:rPr lang="en-US" dirty="0"/>
              <a:t>Number of CORONA VIRUS related deaths. 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10000"/>
                  </a:schemeClr>
                </a:solidFill>
              </a:rPr>
              <a:t>Recovered</a:t>
            </a:r>
            <a:r>
              <a:rPr lang="en-US" dirty="0"/>
              <a:t>: Number of recovered CORONA VIRUS cases. </a:t>
            </a:r>
          </a:p>
        </p:txBody>
      </p:sp>
      <p:sp>
        <p:nvSpPr>
          <p:cNvPr id="683" name="Google Shape;683;p53">
            <a:hlinkClick r:id="rId3" action="ppaction://hlinksldjump"/>
          </p:cNvPr>
          <p:cNvSpPr txBox="1">
            <a:spLocks noGrp="1"/>
          </p:cNvSpPr>
          <p:nvPr>
            <p:ph type="title"/>
          </p:nvPr>
        </p:nvSpPr>
        <p:spPr>
          <a:xfrm>
            <a:off x="509033" y="1881554"/>
            <a:ext cx="847242" cy="1899138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01</a:t>
            </a:r>
            <a:br>
              <a:rPr lang="en" sz="2000" dirty="0"/>
            </a:br>
            <a:br>
              <a:rPr lang="en" sz="2000" dirty="0"/>
            </a:br>
            <a:r>
              <a:rPr lang="en" sz="2000" dirty="0"/>
              <a:t>02</a:t>
            </a:r>
            <a:br>
              <a:rPr lang="en" sz="2000" dirty="0"/>
            </a:br>
            <a:br>
              <a:rPr lang="en" sz="2000" dirty="0"/>
            </a:br>
            <a:r>
              <a:rPr lang="en" sz="2000" dirty="0"/>
              <a:t>03</a:t>
            </a:r>
            <a:br>
              <a:rPr lang="en" sz="2000" dirty="0"/>
            </a:br>
            <a:br>
              <a:rPr lang="en" sz="2000" dirty="0"/>
            </a:br>
            <a:r>
              <a:rPr lang="en" sz="2000" dirty="0"/>
              <a:t>04</a:t>
            </a:r>
            <a:br>
              <a:rPr lang="en" sz="2000" dirty="0"/>
            </a:br>
            <a:br>
              <a:rPr lang="en" sz="2000" dirty="0"/>
            </a:br>
            <a:r>
              <a:rPr lang="en" sz="2000" dirty="0"/>
              <a:t>05</a:t>
            </a:r>
            <a:br>
              <a:rPr lang="en" sz="2000" dirty="0"/>
            </a:br>
            <a:br>
              <a:rPr lang="en" sz="2000" dirty="0"/>
            </a:br>
            <a:r>
              <a:rPr lang="en" sz="2000" dirty="0"/>
              <a:t>06</a:t>
            </a:r>
            <a:br>
              <a:rPr lang="en" sz="2000" dirty="0"/>
            </a:br>
            <a:br>
              <a:rPr lang="en" sz="2000" dirty="0"/>
            </a:br>
            <a:r>
              <a:rPr lang="en" sz="2000" dirty="0"/>
              <a:t>07</a:t>
            </a:r>
            <a:br>
              <a:rPr lang="en" sz="2000" dirty="0"/>
            </a:br>
            <a:br>
              <a:rPr lang="en" sz="2000" dirty="0"/>
            </a:br>
            <a:r>
              <a:rPr lang="en" sz="2000" dirty="0"/>
              <a:t>08</a:t>
            </a:r>
            <a:endParaRPr sz="2000" dirty="0"/>
          </a:p>
        </p:txBody>
      </p:sp>
      <p:sp>
        <p:nvSpPr>
          <p:cNvPr id="681" name="Google Shape;681;p53"/>
          <p:cNvSpPr txBox="1">
            <a:spLocks noGrp="1"/>
          </p:cNvSpPr>
          <p:nvPr>
            <p:ph type="title" idx="3"/>
          </p:nvPr>
        </p:nvSpPr>
        <p:spPr>
          <a:xfrm>
            <a:off x="2643625" y="-117987"/>
            <a:ext cx="3856800" cy="5014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800" dirty="0"/>
              <a:t>Dataset Description </a:t>
            </a:r>
            <a:endParaRPr sz="2800" dirty="0"/>
          </a:p>
        </p:txBody>
      </p:sp>
      <p:grpSp>
        <p:nvGrpSpPr>
          <p:cNvPr id="2" name="Google Shape;628;p51">
            <a:extLst>
              <a:ext uri="{FF2B5EF4-FFF2-40B4-BE49-F238E27FC236}">
                <a16:creationId xmlns:a16="http://schemas.microsoft.com/office/drawing/2014/main" id="{BE13CC64-98C5-CBC7-5F1D-8CC3F53B921A}"/>
              </a:ext>
            </a:extLst>
          </p:cNvPr>
          <p:cNvGrpSpPr/>
          <p:nvPr/>
        </p:nvGrpSpPr>
        <p:grpSpPr>
          <a:xfrm>
            <a:off x="7358707" y="1066287"/>
            <a:ext cx="1662847" cy="1384999"/>
            <a:chOff x="4304200" y="4312250"/>
            <a:chExt cx="191325" cy="193700"/>
          </a:xfrm>
        </p:grpSpPr>
        <p:sp>
          <p:nvSpPr>
            <p:cNvPr id="3" name="Google Shape;629;p51">
              <a:extLst>
                <a:ext uri="{FF2B5EF4-FFF2-40B4-BE49-F238E27FC236}">
                  <a16:creationId xmlns:a16="http://schemas.microsoft.com/office/drawing/2014/main" id="{D7EE38BE-C66D-8B96-85CE-2AEE88EA078F}"/>
                </a:ext>
              </a:extLst>
            </p:cNvPr>
            <p:cNvSpPr/>
            <p:nvPr/>
          </p:nvSpPr>
          <p:spPr>
            <a:xfrm>
              <a:off x="4390025" y="4365900"/>
              <a:ext cx="105500" cy="55400"/>
            </a:xfrm>
            <a:custGeom>
              <a:avLst/>
              <a:gdLst/>
              <a:ahLst/>
              <a:cxnLst/>
              <a:rect l="l" t="t" r="r" b="b"/>
              <a:pathLst>
                <a:path w="4220" h="2216" extrusionOk="0">
                  <a:moveTo>
                    <a:pt x="3481" y="1"/>
                  </a:moveTo>
                  <a:cubicBezTo>
                    <a:pt x="3456" y="1"/>
                    <a:pt x="3432" y="4"/>
                    <a:pt x="3408" y="12"/>
                  </a:cubicBezTo>
                  <a:cubicBezTo>
                    <a:pt x="3247" y="70"/>
                    <a:pt x="3183" y="328"/>
                    <a:pt x="3241" y="631"/>
                  </a:cubicBezTo>
                  <a:lnTo>
                    <a:pt x="1" y="1803"/>
                  </a:lnTo>
                  <a:lnTo>
                    <a:pt x="155" y="2215"/>
                  </a:lnTo>
                  <a:lnTo>
                    <a:pt x="2126" y="1507"/>
                  </a:lnTo>
                  <a:lnTo>
                    <a:pt x="2023" y="1429"/>
                  </a:lnTo>
                  <a:lnTo>
                    <a:pt x="2043" y="1416"/>
                  </a:lnTo>
                  <a:lnTo>
                    <a:pt x="3415" y="901"/>
                  </a:lnTo>
                  <a:cubicBezTo>
                    <a:pt x="3415" y="901"/>
                    <a:pt x="3621" y="1314"/>
                    <a:pt x="3846" y="1314"/>
                  </a:cubicBezTo>
                  <a:cubicBezTo>
                    <a:pt x="3852" y="1314"/>
                    <a:pt x="3859" y="1314"/>
                    <a:pt x="3865" y="1313"/>
                  </a:cubicBezTo>
                  <a:cubicBezTo>
                    <a:pt x="4220" y="1275"/>
                    <a:pt x="3994" y="515"/>
                    <a:pt x="3994" y="489"/>
                  </a:cubicBezTo>
                  <a:cubicBezTo>
                    <a:pt x="3956" y="405"/>
                    <a:pt x="3911" y="328"/>
                    <a:pt x="3859" y="257"/>
                  </a:cubicBezTo>
                  <a:cubicBezTo>
                    <a:pt x="3833" y="225"/>
                    <a:pt x="3807" y="193"/>
                    <a:pt x="3782" y="167"/>
                  </a:cubicBezTo>
                  <a:cubicBezTo>
                    <a:pt x="3684" y="59"/>
                    <a:pt x="3579" y="1"/>
                    <a:pt x="3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30;p51">
              <a:extLst>
                <a:ext uri="{FF2B5EF4-FFF2-40B4-BE49-F238E27FC236}">
                  <a16:creationId xmlns:a16="http://schemas.microsoft.com/office/drawing/2014/main" id="{ECB18F57-4944-93D7-00B4-A5DF6E97A0E3}"/>
                </a:ext>
              </a:extLst>
            </p:cNvPr>
            <p:cNvSpPr/>
            <p:nvPr/>
          </p:nvSpPr>
          <p:spPr>
            <a:xfrm>
              <a:off x="4483525" y="4382550"/>
              <a:ext cx="5875" cy="5025"/>
            </a:xfrm>
            <a:custGeom>
              <a:avLst/>
              <a:gdLst/>
              <a:ahLst/>
              <a:cxnLst/>
              <a:rect l="l" t="t" r="r" b="b"/>
              <a:pathLst>
                <a:path w="235" h="201" extrusionOk="0">
                  <a:moveTo>
                    <a:pt x="123" y="1"/>
                  </a:moveTo>
                  <a:cubicBezTo>
                    <a:pt x="55" y="1"/>
                    <a:pt x="0" y="81"/>
                    <a:pt x="35" y="151"/>
                  </a:cubicBezTo>
                  <a:cubicBezTo>
                    <a:pt x="56" y="185"/>
                    <a:pt x="91" y="201"/>
                    <a:pt x="126" y="201"/>
                  </a:cubicBezTo>
                  <a:cubicBezTo>
                    <a:pt x="166" y="201"/>
                    <a:pt x="205" y="180"/>
                    <a:pt x="222" y="139"/>
                  </a:cubicBezTo>
                  <a:cubicBezTo>
                    <a:pt x="235" y="81"/>
                    <a:pt x="203" y="23"/>
                    <a:pt x="145" y="3"/>
                  </a:cubicBezTo>
                  <a:cubicBezTo>
                    <a:pt x="138" y="1"/>
                    <a:pt x="130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31;p51">
              <a:extLst>
                <a:ext uri="{FF2B5EF4-FFF2-40B4-BE49-F238E27FC236}">
                  <a16:creationId xmlns:a16="http://schemas.microsoft.com/office/drawing/2014/main" id="{308A487C-14B3-B22A-25A4-4FC9D8979F72}"/>
                </a:ext>
              </a:extLst>
            </p:cNvPr>
            <p:cNvSpPr/>
            <p:nvPr/>
          </p:nvSpPr>
          <p:spPr>
            <a:xfrm>
              <a:off x="4435600" y="4378100"/>
              <a:ext cx="58800" cy="25475"/>
            </a:xfrm>
            <a:custGeom>
              <a:avLst/>
              <a:gdLst/>
              <a:ahLst/>
              <a:cxnLst/>
              <a:rect l="l" t="t" r="r" b="b"/>
              <a:pathLst>
                <a:path w="2352" h="1019" extrusionOk="0">
                  <a:moveTo>
                    <a:pt x="2171" y="1"/>
                  </a:moveTo>
                  <a:cubicBezTo>
                    <a:pt x="2171" y="20"/>
                    <a:pt x="2274" y="387"/>
                    <a:pt x="2223" y="626"/>
                  </a:cubicBezTo>
                  <a:cubicBezTo>
                    <a:pt x="2216" y="600"/>
                    <a:pt x="2210" y="581"/>
                    <a:pt x="2197" y="561"/>
                  </a:cubicBezTo>
                  <a:cubicBezTo>
                    <a:pt x="2178" y="505"/>
                    <a:pt x="2135" y="483"/>
                    <a:pt x="2086" y="483"/>
                  </a:cubicBezTo>
                  <a:cubicBezTo>
                    <a:pt x="1965" y="483"/>
                    <a:pt x="1809" y="619"/>
                    <a:pt x="1901" y="729"/>
                  </a:cubicBezTo>
                  <a:cubicBezTo>
                    <a:pt x="1927" y="774"/>
                    <a:pt x="1965" y="806"/>
                    <a:pt x="2010" y="825"/>
                  </a:cubicBezTo>
                  <a:cubicBezTo>
                    <a:pt x="1785" y="806"/>
                    <a:pt x="1592" y="413"/>
                    <a:pt x="1592" y="413"/>
                  </a:cubicBezTo>
                  <a:lnTo>
                    <a:pt x="522" y="813"/>
                  </a:lnTo>
                  <a:lnTo>
                    <a:pt x="464" y="838"/>
                  </a:lnTo>
                  <a:cubicBezTo>
                    <a:pt x="439" y="845"/>
                    <a:pt x="416" y="849"/>
                    <a:pt x="394" y="849"/>
                  </a:cubicBezTo>
                  <a:cubicBezTo>
                    <a:pt x="203" y="849"/>
                    <a:pt x="162" y="594"/>
                    <a:pt x="162" y="594"/>
                  </a:cubicBezTo>
                  <a:lnTo>
                    <a:pt x="162" y="594"/>
                  </a:lnTo>
                  <a:cubicBezTo>
                    <a:pt x="1" y="916"/>
                    <a:pt x="303" y="1019"/>
                    <a:pt x="303" y="1019"/>
                  </a:cubicBezTo>
                  <a:lnTo>
                    <a:pt x="1572" y="568"/>
                  </a:lnTo>
                  <a:cubicBezTo>
                    <a:pt x="1700" y="800"/>
                    <a:pt x="1874" y="947"/>
                    <a:pt x="2027" y="947"/>
                  </a:cubicBezTo>
                  <a:cubicBezTo>
                    <a:pt x="2052" y="947"/>
                    <a:pt x="2077" y="943"/>
                    <a:pt x="2100" y="935"/>
                  </a:cubicBezTo>
                  <a:cubicBezTo>
                    <a:pt x="2300" y="864"/>
                    <a:pt x="2352" y="490"/>
                    <a:pt x="2210" y="98"/>
                  </a:cubicBezTo>
                  <a:cubicBezTo>
                    <a:pt x="2197" y="65"/>
                    <a:pt x="2184" y="33"/>
                    <a:pt x="21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32;p51">
              <a:extLst>
                <a:ext uri="{FF2B5EF4-FFF2-40B4-BE49-F238E27FC236}">
                  <a16:creationId xmlns:a16="http://schemas.microsoft.com/office/drawing/2014/main" id="{DF89E83B-A945-E2F4-BA6A-DBB20C65A3B6}"/>
                </a:ext>
              </a:extLst>
            </p:cNvPr>
            <p:cNvSpPr/>
            <p:nvPr/>
          </p:nvSpPr>
          <p:spPr>
            <a:xfrm>
              <a:off x="4469575" y="4365750"/>
              <a:ext cx="15000" cy="15925"/>
            </a:xfrm>
            <a:custGeom>
              <a:avLst/>
              <a:gdLst/>
              <a:ahLst/>
              <a:cxnLst/>
              <a:rect l="l" t="t" r="r" b="b"/>
              <a:pathLst>
                <a:path w="600" h="637" extrusionOk="0">
                  <a:moveTo>
                    <a:pt x="303" y="0"/>
                  </a:moveTo>
                  <a:cubicBezTo>
                    <a:pt x="278" y="0"/>
                    <a:pt x="255" y="4"/>
                    <a:pt x="233" y="12"/>
                  </a:cubicBezTo>
                  <a:cubicBezTo>
                    <a:pt x="72" y="76"/>
                    <a:pt x="1" y="334"/>
                    <a:pt x="59" y="637"/>
                  </a:cubicBezTo>
                  <a:cubicBezTo>
                    <a:pt x="59" y="592"/>
                    <a:pt x="39" y="76"/>
                    <a:pt x="310" y="70"/>
                  </a:cubicBezTo>
                  <a:cubicBezTo>
                    <a:pt x="318" y="69"/>
                    <a:pt x="326" y="69"/>
                    <a:pt x="333" y="69"/>
                  </a:cubicBezTo>
                  <a:cubicBezTo>
                    <a:pt x="433" y="69"/>
                    <a:pt x="522" y="107"/>
                    <a:pt x="600" y="166"/>
                  </a:cubicBezTo>
                  <a:cubicBezTo>
                    <a:pt x="502" y="59"/>
                    <a:pt x="397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33;p51">
              <a:extLst>
                <a:ext uri="{FF2B5EF4-FFF2-40B4-BE49-F238E27FC236}">
                  <a16:creationId xmlns:a16="http://schemas.microsoft.com/office/drawing/2014/main" id="{A4F89DE7-9A89-7242-6B87-3BE73ED12B64}"/>
                </a:ext>
              </a:extLst>
            </p:cNvPr>
            <p:cNvSpPr/>
            <p:nvPr/>
          </p:nvSpPr>
          <p:spPr>
            <a:xfrm>
              <a:off x="4386000" y="4312400"/>
              <a:ext cx="36425" cy="105025"/>
            </a:xfrm>
            <a:custGeom>
              <a:avLst/>
              <a:gdLst/>
              <a:ahLst/>
              <a:cxnLst/>
              <a:rect l="l" t="t" r="r" b="b"/>
              <a:pathLst>
                <a:path w="1457" h="4201" extrusionOk="0">
                  <a:moveTo>
                    <a:pt x="645" y="1"/>
                  </a:moveTo>
                  <a:cubicBezTo>
                    <a:pt x="555" y="7"/>
                    <a:pt x="464" y="27"/>
                    <a:pt x="381" y="52"/>
                  </a:cubicBezTo>
                  <a:cubicBezTo>
                    <a:pt x="342" y="65"/>
                    <a:pt x="303" y="78"/>
                    <a:pt x="271" y="97"/>
                  </a:cubicBezTo>
                  <a:cubicBezTo>
                    <a:pt x="110" y="168"/>
                    <a:pt x="1" y="278"/>
                    <a:pt x="7" y="400"/>
                  </a:cubicBezTo>
                  <a:cubicBezTo>
                    <a:pt x="7" y="574"/>
                    <a:pt x="233" y="716"/>
                    <a:pt x="535" y="761"/>
                  </a:cubicBezTo>
                  <a:lnTo>
                    <a:pt x="600" y="4201"/>
                  </a:lnTo>
                  <a:lnTo>
                    <a:pt x="1051" y="4188"/>
                  </a:lnTo>
                  <a:lnTo>
                    <a:pt x="1012" y="2094"/>
                  </a:lnTo>
                  <a:lnTo>
                    <a:pt x="902" y="2172"/>
                  </a:lnTo>
                  <a:lnTo>
                    <a:pt x="896" y="2146"/>
                  </a:lnTo>
                  <a:lnTo>
                    <a:pt x="851" y="677"/>
                  </a:lnTo>
                  <a:cubicBezTo>
                    <a:pt x="851" y="677"/>
                    <a:pt x="1334" y="619"/>
                    <a:pt x="1386" y="387"/>
                  </a:cubicBezTo>
                  <a:cubicBezTo>
                    <a:pt x="1456" y="40"/>
                    <a:pt x="671" y="7"/>
                    <a:pt x="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34;p51">
              <a:extLst>
                <a:ext uri="{FF2B5EF4-FFF2-40B4-BE49-F238E27FC236}">
                  <a16:creationId xmlns:a16="http://schemas.microsoft.com/office/drawing/2014/main" id="{E4A5B6E7-4CDF-50DE-1E66-903B6790D1C3}"/>
                </a:ext>
              </a:extLst>
            </p:cNvPr>
            <p:cNvSpPr/>
            <p:nvPr/>
          </p:nvSpPr>
          <p:spPr>
            <a:xfrm>
              <a:off x="4404700" y="4315175"/>
              <a:ext cx="6450" cy="5275"/>
            </a:xfrm>
            <a:custGeom>
              <a:avLst/>
              <a:gdLst/>
              <a:ahLst/>
              <a:cxnLst/>
              <a:rect l="l" t="t" r="r" b="b"/>
              <a:pathLst>
                <a:path w="258" h="211" extrusionOk="0">
                  <a:moveTo>
                    <a:pt x="125" y="1"/>
                  </a:moveTo>
                  <a:cubicBezTo>
                    <a:pt x="90" y="1"/>
                    <a:pt x="56" y="16"/>
                    <a:pt x="32" y="44"/>
                  </a:cubicBezTo>
                  <a:cubicBezTo>
                    <a:pt x="0" y="135"/>
                    <a:pt x="71" y="210"/>
                    <a:pt x="147" y="210"/>
                  </a:cubicBezTo>
                  <a:cubicBezTo>
                    <a:pt x="179" y="210"/>
                    <a:pt x="212" y="197"/>
                    <a:pt x="238" y="167"/>
                  </a:cubicBezTo>
                  <a:cubicBezTo>
                    <a:pt x="257" y="109"/>
                    <a:pt x="238" y="44"/>
                    <a:pt x="187" y="19"/>
                  </a:cubicBezTo>
                  <a:cubicBezTo>
                    <a:pt x="167" y="7"/>
                    <a:pt x="146" y="1"/>
                    <a:pt x="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35;p51">
              <a:extLst>
                <a:ext uri="{FF2B5EF4-FFF2-40B4-BE49-F238E27FC236}">
                  <a16:creationId xmlns:a16="http://schemas.microsoft.com/office/drawing/2014/main" id="{80409166-B7E9-4F72-BE80-5C9F20AB10A8}"/>
                </a:ext>
              </a:extLst>
            </p:cNvPr>
            <p:cNvSpPr/>
            <p:nvPr/>
          </p:nvSpPr>
          <p:spPr>
            <a:xfrm>
              <a:off x="4400025" y="4312250"/>
              <a:ext cx="23675" cy="55300"/>
            </a:xfrm>
            <a:custGeom>
              <a:avLst/>
              <a:gdLst/>
              <a:ahLst/>
              <a:cxnLst/>
              <a:rect l="l" t="t" r="r" b="b"/>
              <a:pathLst>
                <a:path w="947" h="2212" extrusionOk="0">
                  <a:moveTo>
                    <a:pt x="210" y="0"/>
                  </a:moveTo>
                  <a:cubicBezTo>
                    <a:pt x="202" y="0"/>
                    <a:pt x="195" y="0"/>
                    <a:pt x="187" y="0"/>
                  </a:cubicBezTo>
                  <a:cubicBezTo>
                    <a:pt x="148" y="0"/>
                    <a:pt x="116" y="7"/>
                    <a:pt x="84" y="7"/>
                  </a:cubicBezTo>
                  <a:cubicBezTo>
                    <a:pt x="103" y="13"/>
                    <a:pt x="483" y="33"/>
                    <a:pt x="689" y="155"/>
                  </a:cubicBezTo>
                  <a:lnTo>
                    <a:pt x="618" y="155"/>
                  </a:lnTo>
                  <a:cubicBezTo>
                    <a:pt x="435" y="161"/>
                    <a:pt x="485" y="498"/>
                    <a:pt x="644" y="498"/>
                  </a:cubicBezTo>
                  <a:cubicBezTo>
                    <a:pt x="659" y="498"/>
                    <a:pt x="674" y="496"/>
                    <a:pt x="689" y="490"/>
                  </a:cubicBezTo>
                  <a:cubicBezTo>
                    <a:pt x="734" y="484"/>
                    <a:pt x="779" y="458"/>
                    <a:pt x="812" y="419"/>
                  </a:cubicBezTo>
                  <a:lnTo>
                    <a:pt x="812" y="419"/>
                  </a:lnTo>
                  <a:cubicBezTo>
                    <a:pt x="721" y="625"/>
                    <a:pt x="290" y="683"/>
                    <a:pt x="290" y="683"/>
                  </a:cubicBezTo>
                  <a:lnTo>
                    <a:pt x="322" y="1823"/>
                  </a:lnTo>
                  <a:lnTo>
                    <a:pt x="322" y="1888"/>
                  </a:lnTo>
                  <a:cubicBezTo>
                    <a:pt x="317" y="2078"/>
                    <a:pt x="153" y="2104"/>
                    <a:pt x="61" y="2104"/>
                  </a:cubicBezTo>
                  <a:cubicBezTo>
                    <a:pt x="25" y="2104"/>
                    <a:pt x="0" y="2100"/>
                    <a:pt x="0" y="2100"/>
                  </a:cubicBezTo>
                  <a:lnTo>
                    <a:pt x="0" y="2100"/>
                  </a:lnTo>
                  <a:cubicBezTo>
                    <a:pt x="84" y="2184"/>
                    <a:pt x="162" y="2212"/>
                    <a:pt x="229" y="2212"/>
                  </a:cubicBezTo>
                  <a:cubicBezTo>
                    <a:pt x="362" y="2212"/>
                    <a:pt x="451" y="2100"/>
                    <a:pt x="451" y="2100"/>
                  </a:cubicBezTo>
                  <a:lnTo>
                    <a:pt x="425" y="754"/>
                  </a:lnTo>
                  <a:cubicBezTo>
                    <a:pt x="728" y="696"/>
                    <a:pt x="947" y="548"/>
                    <a:pt x="947" y="374"/>
                  </a:cubicBezTo>
                  <a:cubicBezTo>
                    <a:pt x="941" y="165"/>
                    <a:pt x="618" y="0"/>
                    <a:pt x="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36;p51">
              <a:extLst>
                <a:ext uri="{FF2B5EF4-FFF2-40B4-BE49-F238E27FC236}">
                  <a16:creationId xmlns:a16="http://schemas.microsoft.com/office/drawing/2014/main" id="{E08D0E73-68E7-D8AC-EAA1-1768CB5C73CC}"/>
                </a:ext>
              </a:extLst>
            </p:cNvPr>
            <p:cNvSpPr/>
            <p:nvPr/>
          </p:nvSpPr>
          <p:spPr>
            <a:xfrm>
              <a:off x="4386000" y="4314825"/>
              <a:ext cx="13400" cy="16450"/>
            </a:xfrm>
            <a:custGeom>
              <a:avLst/>
              <a:gdLst/>
              <a:ahLst/>
              <a:cxnLst/>
              <a:rect l="l" t="t" r="r" b="b"/>
              <a:pathLst>
                <a:path w="536" h="658" extrusionOk="0">
                  <a:moveTo>
                    <a:pt x="265" y="0"/>
                  </a:moveTo>
                  <a:lnTo>
                    <a:pt x="265" y="0"/>
                  </a:lnTo>
                  <a:cubicBezTo>
                    <a:pt x="104" y="71"/>
                    <a:pt x="1" y="181"/>
                    <a:pt x="1" y="297"/>
                  </a:cubicBezTo>
                  <a:cubicBezTo>
                    <a:pt x="7" y="471"/>
                    <a:pt x="233" y="612"/>
                    <a:pt x="535" y="657"/>
                  </a:cubicBezTo>
                  <a:cubicBezTo>
                    <a:pt x="497" y="645"/>
                    <a:pt x="1" y="496"/>
                    <a:pt x="84" y="239"/>
                  </a:cubicBezTo>
                  <a:cubicBezTo>
                    <a:pt x="117" y="142"/>
                    <a:pt x="181" y="52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37;p51">
              <a:extLst>
                <a:ext uri="{FF2B5EF4-FFF2-40B4-BE49-F238E27FC236}">
                  <a16:creationId xmlns:a16="http://schemas.microsoft.com/office/drawing/2014/main" id="{9AE669D0-E32A-0ACA-7487-B78BF849BD72}"/>
                </a:ext>
              </a:extLst>
            </p:cNvPr>
            <p:cNvSpPr/>
            <p:nvPr/>
          </p:nvSpPr>
          <p:spPr>
            <a:xfrm>
              <a:off x="4393100" y="4421750"/>
              <a:ext cx="67800" cy="71625"/>
            </a:xfrm>
            <a:custGeom>
              <a:avLst/>
              <a:gdLst/>
              <a:ahLst/>
              <a:cxnLst/>
              <a:rect l="l" t="t" r="r" b="b"/>
              <a:pathLst>
                <a:path w="2712" h="2865" extrusionOk="0">
                  <a:moveTo>
                    <a:pt x="277" y="1"/>
                  </a:moveTo>
                  <a:lnTo>
                    <a:pt x="0" y="239"/>
                  </a:lnTo>
                  <a:lnTo>
                    <a:pt x="1127" y="1521"/>
                  </a:lnTo>
                  <a:lnTo>
                    <a:pt x="1159" y="1418"/>
                  </a:lnTo>
                  <a:lnTo>
                    <a:pt x="1172" y="1430"/>
                  </a:lnTo>
                  <a:lnTo>
                    <a:pt x="1978" y="2313"/>
                  </a:lnTo>
                  <a:cubicBezTo>
                    <a:pt x="1978" y="2313"/>
                    <a:pt x="1707" y="2609"/>
                    <a:pt x="1797" y="2777"/>
                  </a:cubicBezTo>
                  <a:cubicBezTo>
                    <a:pt x="1830" y="2840"/>
                    <a:pt x="1886" y="2864"/>
                    <a:pt x="1952" y="2864"/>
                  </a:cubicBezTo>
                  <a:cubicBezTo>
                    <a:pt x="2153" y="2864"/>
                    <a:pt x="2446" y="2638"/>
                    <a:pt x="2461" y="2629"/>
                  </a:cubicBezTo>
                  <a:cubicBezTo>
                    <a:pt x="2512" y="2577"/>
                    <a:pt x="2557" y="2519"/>
                    <a:pt x="2596" y="2461"/>
                  </a:cubicBezTo>
                  <a:cubicBezTo>
                    <a:pt x="2615" y="2429"/>
                    <a:pt x="2628" y="2403"/>
                    <a:pt x="2641" y="2371"/>
                  </a:cubicBezTo>
                  <a:cubicBezTo>
                    <a:pt x="2705" y="2242"/>
                    <a:pt x="2712" y="2120"/>
                    <a:pt x="2647" y="2049"/>
                  </a:cubicBezTo>
                  <a:cubicBezTo>
                    <a:pt x="2608" y="2006"/>
                    <a:pt x="2548" y="1986"/>
                    <a:pt x="2477" y="1986"/>
                  </a:cubicBezTo>
                  <a:cubicBezTo>
                    <a:pt x="2375" y="1986"/>
                    <a:pt x="2250" y="2027"/>
                    <a:pt x="2126" y="2107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8;p51">
              <a:extLst>
                <a:ext uri="{FF2B5EF4-FFF2-40B4-BE49-F238E27FC236}">
                  <a16:creationId xmlns:a16="http://schemas.microsoft.com/office/drawing/2014/main" id="{1ED91475-19D8-3D65-A257-EB676F771867}"/>
                </a:ext>
              </a:extLst>
            </p:cNvPr>
            <p:cNvSpPr/>
            <p:nvPr/>
          </p:nvSpPr>
          <p:spPr>
            <a:xfrm>
              <a:off x="4445750" y="4485125"/>
              <a:ext cx="4700" cy="4125"/>
            </a:xfrm>
            <a:custGeom>
              <a:avLst/>
              <a:gdLst/>
              <a:ahLst/>
              <a:cxnLst/>
              <a:rect l="l" t="t" r="r" b="b"/>
              <a:pathLst>
                <a:path w="188" h="165" extrusionOk="0">
                  <a:moveTo>
                    <a:pt x="108" y="0"/>
                  </a:moveTo>
                  <a:cubicBezTo>
                    <a:pt x="86" y="0"/>
                    <a:pt x="63" y="9"/>
                    <a:pt x="45" y="29"/>
                  </a:cubicBezTo>
                  <a:cubicBezTo>
                    <a:pt x="0" y="81"/>
                    <a:pt x="39" y="158"/>
                    <a:pt x="103" y="164"/>
                  </a:cubicBezTo>
                  <a:cubicBezTo>
                    <a:pt x="155" y="158"/>
                    <a:pt x="187" y="113"/>
                    <a:pt x="187" y="68"/>
                  </a:cubicBezTo>
                  <a:cubicBezTo>
                    <a:pt x="179" y="24"/>
                    <a:pt x="144" y="0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39;p51">
              <a:extLst>
                <a:ext uri="{FF2B5EF4-FFF2-40B4-BE49-F238E27FC236}">
                  <a16:creationId xmlns:a16="http://schemas.microsoft.com/office/drawing/2014/main" id="{BD832DCC-44B5-AD2D-1963-5A305D5FC3D1}"/>
                </a:ext>
              </a:extLst>
            </p:cNvPr>
            <p:cNvSpPr/>
            <p:nvPr/>
          </p:nvSpPr>
          <p:spPr>
            <a:xfrm>
              <a:off x="4420975" y="4453900"/>
              <a:ext cx="33650" cy="40800"/>
            </a:xfrm>
            <a:custGeom>
              <a:avLst/>
              <a:gdLst/>
              <a:ahLst/>
              <a:cxnLst/>
              <a:rect l="l" t="t" r="r" b="b"/>
              <a:pathLst>
                <a:path w="1346" h="1632" extrusionOk="0">
                  <a:moveTo>
                    <a:pt x="242" y="0"/>
                  </a:moveTo>
                  <a:cubicBezTo>
                    <a:pt x="1" y="0"/>
                    <a:pt x="12" y="235"/>
                    <a:pt x="12" y="235"/>
                  </a:cubicBezTo>
                  <a:lnTo>
                    <a:pt x="740" y="1059"/>
                  </a:lnTo>
                  <a:cubicBezTo>
                    <a:pt x="579" y="1252"/>
                    <a:pt x="521" y="1459"/>
                    <a:pt x="618" y="1568"/>
                  </a:cubicBezTo>
                  <a:cubicBezTo>
                    <a:pt x="657" y="1611"/>
                    <a:pt x="716" y="1632"/>
                    <a:pt x="787" y="1632"/>
                  </a:cubicBezTo>
                  <a:cubicBezTo>
                    <a:pt x="927" y="1632"/>
                    <a:pt x="1114" y="1550"/>
                    <a:pt x="1281" y="1401"/>
                  </a:cubicBezTo>
                  <a:cubicBezTo>
                    <a:pt x="1307" y="1381"/>
                    <a:pt x="1326" y="1362"/>
                    <a:pt x="1346" y="1343"/>
                  </a:cubicBezTo>
                  <a:lnTo>
                    <a:pt x="1346" y="1343"/>
                  </a:lnTo>
                  <a:cubicBezTo>
                    <a:pt x="1333" y="1349"/>
                    <a:pt x="1082" y="1536"/>
                    <a:pt x="888" y="1568"/>
                  </a:cubicBezTo>
                  <a:cubicBezTo>
                    <a:pt x="901" y="1562"/>
                    <a:pt x="920" y="1549"/>
                    <a:pt x="933" y="1529"/>
                  </a:cubicBezTo>
                  <a:cubicBezTo>
                    <a:pt x="1026" y="1446"/>
                    <a:pt x="896" y="1307"/>
                    <a:pt x="795" y="1307"/>
                  </a:cubicBezTo>
                  <a:cubicBezTo>
                    <a:pt x="762" y="1307"/>
                    <a:pt x="733" y="1321"/>
                    <a:pt x="714" y="1355"/>
                  </a:cubicBezTo>
                  <a:cubicBezTo>
                    <a:pt x="689" y="1388"/>
                    <a:pt x="676" y="1426"/>
                    <a:pt x="676" y="1465"/>
                  </a:cubicBezTo>
                  <a:cubicBezTo>
                    <a:pt x="618" y="1291"/>
                    <a:pt x="863" y="1027"/>
                    <a:pt x="863" y="1027"/>
                  </a:cubicBezTo>
                  <a:lnTo>
                    <a:pt x="238" y="338"/>
                  </a:lnTo>
                  <a:lnTo>
                    <a:pt x="206" y="299"/>
                  </a:lnTo>
                  <a:cubicBezTo>
                    <a:pt x="70" y="132"/>
                    <a:pt x="289" y="3"/>
                    <a:pt x="289" y="3"/>
                  </a:cubicBezTo>
                  <a:cubicBezTo>
                    <a:pt x="273" y="1"/>
                    <a:pt x="257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40;p51">
              <a:extLst>
                <a:ext uri="{FF2B5EF4-FFF2-40B4-BE49-F238E27FC236}">
                  <a16:creationId xmlns:a16="http://schemas.microsoft.com/office/drawing/2014/main" id="{E794B693-4299-0CFB-2538-5A91C57C30F7}"/>
                </a:ext>
              </a:extLst>
            </p:cNvPr>
            <p:cNvSpPr/>
            <p:nvPr/>
          </p:nvSpPr>
          <p:spPr>
            <a:xfrm>
              <a:off x="4446400" y="4471225"/>
              <a:ext cx="14500" cy="9650"/>
            </a:xfrm>
            <a:custGeom>
              <a:avLst/>
              <a:gdLst/>
              <a:ahLst/>
              <a:cxnLst/>
              <a:rect l="l" t="t" r="r" b="b"/>
              <a:pathLst>
                <a:path w="580" h="386" extrusionOk="0">
                  <a:moveTo>
                    <a:pt x="350" y="0"/>
                  </a:moveTo>
                  <a:cubicBezTo>
                    <a:pt x="250" y="0"/>
                    <a:pt x="125" y="42"/>
                    <a:pt x="0" y="121"/>
                  </a:cubicBezTo>
                  <a:cubicBezTo>
                    <a:pt x="20" y="113"/>
                    <a:pt x="176" y="45"/>
                    <a:pt x="310" y="45"/>
                  </a:cubicBezTo>
                  <a:cubicBezTo>
                    <a:pt x="391" y="45"/>
                    <a:pt x="465" y="70"/>
                    <a:pt x="496" y="147"/>
                  </a:cubicBezTo>
                  <a:cubicBezTo>
                    <a:pt x="535" y="224"/>
                    <a:pt x="535" y="308"/>
                    <a:pt x="515" y="385"/>
                  </a:cubicBezTo>
                  <a:cubicBezTo>
                    <a:pt x="573" y="257"/>
                    <a:pt x="580" y="134"/>
                    <a:pt x="515" y="63"/>
                  </a:cubicBezTo>
                  <a:cubicBezTo>
                    <a:pt x="478" y="21"/>
                    <a:pt x="420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41;p51">
              <a:extLst>
                <a:ext uri="{FF2B5EF4-FFF2-40B4-BE49-F238E27FC236}">
                  <a16:creationId xmlns:a16="http://schemas.microsoft.com/office/drawing/2014/main" id="{75F31B77-22C3-4A65-FB58-568757E9D942}"/>
                </a:ext>
              </a:extLst>
            </p:cNvPr>
            <p:cNvSpPr/>
            <p:nvPr/>
          </p:nvSpPr>
          <p:spPr>
            <a:xfrm>
              <a:off x="4420150" y="4423350"/>
              <a:ext cx="53325" cy="21225"/>
            </a:xfrm>
            <a:custGeom>
              <a:avLst/>
              <a:gdLst/>
              <a:ahLst/>
              <a:cxnLst/>
              <a:rect l="l" t="t" r="r" b="b"/>
              <a:pathLst>
                <a:path w="2133" h="849" extrusionOk="0">
                  <a:moveTo>
                    <a:pt x="45" y="1"/>
                  </a:moveTo>
                  <a:lnTo>
                    <a:pt x="0" y="226"/>
                  </a:lnTo>
                  <a:lnTo>
                    <a:pt x="1044" y="452"/>
                  </a:lnTo>
                  <a:lnTo>
                    <a:pt x="1018" y="387"/>
                  </a:lnTo>
                  <a:lnTo>
                    <a:pt x="1031" y="387"/>
                  </a:lnTo>
                  <a:lnTo>
                    <a:pt x="1765" y="536"/>
                  </a:lnTo>
                  <a:cubicBezTo>
                    <a:pt x="1765" y="536"/>
                    <a:pt x="1739" y="787"/>
                    <a:pt x="1849" y="838"/>
                  </a:cubicBezTo>
                  <a:cubicBezTo>
                    <a:pt x="1863" y="845"/>
                    <a:pt x="1878" y="849"/>
                    <a:pt x="1891" y="849"/>
                  </a:cubicBezTo>
                  <a:cubicBezTo>
                    <a:pt x="2029" y="849"/>
                    <a:pt x="2120" y="528"/>
                    <a:pt x="2126" y="516"/>
                  </a:cubicBezTo>
                  <a:cubicBezTo>
                    <a:pt x="2132" y="471"/>
                    <a:pt x="2132" y="426"/>
                    <a:pt x="2132" y="381"/>
                  </a:cubicBezTo>
                  <a:cubicBezTo>
                    <a:pt x="2126" y="362"/>
                    <a:pt x="2126" y="336"/>
                    <a:pt x="2119" y="317"/>
                  </a:cubicBezTo>
                  <a:cubicBezTo>
                    <a:pt x="2106" y="233"/>
                    <a:pt x="2061" y="168"/>
                    <a:pt x="2003" y="156"/>
                  </a:cubicBezTo>
                  <a:cubicBezTo>
                    <a:pt x="1995" y="154"/>
                    <a:pt x="1987" y="153"/>
                    <a:pt x="1979" y="153"/>
                  </a:cubicBezTo>
                  <a:cubicBezTo>
                    <a:pt x="1896" y="153"/>
                    <a:pt x="1811" y="240"/>
                    <a:pt x="1759" y="375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42;p51">
              <a:extLst>
                <a:ext uri="{FF2B5EF4-FFF2-40B4-BE49-F238E27FC236}">
                  <a16:creationId xmlns:a16="http://schemas.microsoft.com/office/drawing/2014/main" id="{1B1A600C-2135-E31C-93FF-1DBCD9A53D6E}"/>
                </a:ext>
              </a:extLst>
            </p:cNvPr>
            <p:cNvSpPr/>
            <p:nvPr/>
          </p:nvSpPr>
          <p:spPr>
            <a:xfrm>
              <a:off x="4467925" y="4437375"/>
              <a:ext cx="3825" cy="2525"/>
            </a:xfrm>
            <a:custGeom>
              <a:avLst/>
              <a:gdLst/>
              <a:ahLst/>
              <a:cxnLst/>
              <a:rect l="l" t="t" r="r" b="b"/>
              <a:pathLst>
                <a:path w="153" h="101" extrusionOk="0">
                  <a:moveTo>
                    <a:pt x="66" y="0"/>
                  </a:moveTo>
                  <a:cubicBezTo>
                    <a:pt x="56" y="0"/>
                    <a:pt x="47" y="4"/>
                    <a:pt x="41" y="13"/>
                  </a:cubicBezTo>
                  <a:cubicBezTo>
                    <a:pt x="1" y="43"/>
                    <a:pt x="46" y="100"/>
                    <a:pt x="84" y="100"/>
                  </a:cubicBezTo>
                  <a:cubicBezTo>
                    <a:pt x="94" y="100"/>
                    <a:pt x="105" y="96"/>
                    <a:pt x="112" y="84"/>
                  </a:cubicBezTo>
                  <a:cubicBezTo>
                    <a:pt x="153" y="58"/>
                    <a:pt x="104" y="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43;p51">
              <a:extLst>
                <a:ext uri="{FF2B5EF4-FFF2-40B4-BE49-F238E27FC236}">
                  <a16:creationId xmlns:a16="http://schemas.microsoft.com/office/drawing/2014/main" id="{A0D00972-2DDB-DBF5-12B8-E6E2A5541253}"/>
                </a:ext>
              </a:extLst>
            </p:cNvPr>
            <p:cNvSpPr/>
            <p:nvPr/>
          </p:nvSpPr>
          <p:spPr>
            <a:xfrm>
              <a:off x="4444625" y="4429150"/>
              <a:ext cx="28675" cy="16850"/>
            </a:xfrm>
            <a:custGeom>
              <a:avLst/>
              <a:gdLst/>
              <a:ahLst/>
              <a:cxnLst/>
              <a:rect l="l" t="t" r="r" b="b"/>
              <a:pathLst>
                <a:path w="1147" h="674" extrusionOk="0">
                  <a:moveTo>
                    <a:pt x="116" y="1"/>
                  </a:moveTo>
                  <a:lnTo>
                    <a:pt x="116" y="1"/>
                  </a:lnTo>
                  <a:cubicBezTo>
                    <a:pt x="26" y="39"/>
                    <a:pt x="0" y="149"/>
                    <a:pt x="65" y="220"/>
                  </a:cubicBezTo>
                  <a:lnTo>
                    <a:pt x="735" y="368"/>
                  </a:lnTo>
                  <a:cubicBezTo>
                    <a:pt x="722" y="529"/>
                    <a:pt x="773" y="651"/>
                    <a:pt x="863" y="671"/>
                  </a:cubicBezTo>
                  <a:cubicBezTo>
                    <a:pt x="871" y="673"/>
                    <a:pt x="879" y="674"/>
                    <a:pt x="887" y="674"/>
                  </a:cubicBezTo>
                  <a:cubicBezTo>
                    <a:pt x="985" y="674"/>
                    <a:pt x="1092" y="533"/>
                    <a:pt x="1134" y="342"/>
                  </a:cubicBezTo>
                  <a:cubicBezTo>
                    <a:pt x="1140" y="323"/>
                    <a:pt x="1147" y="304"/>
                    <a:pt x="1147" y="284"/>
                  </a:cubicBezTo>
                  <a:lnTo>
                    <a:pt x="1147" y="284"/>
                  </a:lnTo>
                  <a:cubicBezTo>
                    <a:pt x="1115" y="387"/>
                    <a:pt x="1063" y="484"/>
                    <a:pt x="999" y="574"/>
                  </a:cubicBezTo>
                  <a:cubicBezTo>
                    <a:pt x="1005" y="561"/>
                    <a:pt x="1005" y="548"/>
                    <a:pt x="1005" y="535"/>
                  </a:cubicBezTo>
                  <a:cubicBezTo>
                    <a:pt x="1018" y="482"/>
                    <a:pt x="968" y="455"/>
                    <a:pt x="918" y="455"/>
                  </a:cubicBezTo>
                  <a:cubicBezTo>
                    <a:pt x="872" y="455"/>
                    <a:pt x="825" y="479"/>
                    <a:pt x="831" y="529"/>
                  </a:cubicBezTo>
                  <a:cubicBezTo>
                    <a:pt x="831" y="555"/>
                    <a:pt x="838" y="581"/>
                    <a:pt x="851" y="600"/>
                  </a:cubicBezTo>
                  <a:cubicBezTo>
                    <a:pt x="760" y="529"/>
                    <a:pt x="786" y="310"/>
                    <a:pt x="786" y="310"/>
                  </a:cubicBezTo>
                  <a:lnTo>
                    <a:pt x="213" y="194"/>
                  </a:lnTo>
                  <a:lnTo>
                    <a:pt x="181" y="188"/>
                  </a:lnTo>
                  <a:cubicBezTo>
                    <a:pt x="52" y="149"/>
                    <a:pt x="116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44;p51">
              <a:extLst>
                <a:ext uri="{FF2B5EF4-FFF2-40B4-BE49-F238E27FC236}">
                  <a16:creationId xmlns:a16="http://schemas.microsoft.com/office/drawing/2014/main" id="{B3A0B846-81AD-FE9A-FEBB-0853F407DA18}"/>
                </a:ext>
              </a:extLst>
            </p:cNvPr>
            <p:cNvSpPr/>
            <p:nvPr/>
          </p:nvSpPr>
          <p:spPr>
            <a:xfrm>
              <a:off x="4464100" y="4427150"/>
              <a:ext cx="9050" cy="5575"/>
            </a:xfrm>
            <a:custGeom>
              <a:avLst/>
              <a:gdLst/>
              <a:ahLst/>
              <a:cxnLst/>
              <a:rect l="l" t="t" r="r" b="b"/>
              <a:pathLst>
                <a:path w="362" h="223" extrusionOk="0">
                  <a:moveTo>
                    <a:pt x="221" y="1"/>
                  </a:moveTo>
                  <a:cubicBezTo>
                    <a:pt x="138" y="1"/>
                    <a:pt x="53" y="88"/>
                    <a:pt x="1" y="223"/>
                  </a:cubicBezTo>
                  <a:cubicBezTo>
                    <a:pt x="12" y="206"/>
                    <a:pt x="116" y="37"/>
                    <a:pt x="220" y="37"/>
                  </a:cubicBezTo>
                  <a:cubicBezTo>
                    <a:pt x="235" y="37"/>
                    <a:pt x="250" y="40"/>
                    <a:pt x="265" y="49"/>
                  </a:cubicBezTo>
                  <a:cubicBezTo>
                    <a:pt x="310" y="74"/>
                    <a:pt x="342" y="119"/>
                    <a:pt x="361" y="171"/>
                  </a:cubicBezTo>
                  <a:cubicBezTo>
                    <a:pt x="342" y="81"/>
                    <a:pt x="303" y="16"/>
                    <a:pt x="245" y="4"/>
                  </a:cubicBezTo>
                  <a:cubicBezTo>
                    <a:pt x="237" y="2"/>
                    <a:pt x="229" y="1"/>
                    <a:pt x="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45;p51">
              <a:extLst>
                <a:ext uri="{FF2B5EF4-FFF2-40B4-BE49-F238E27FC236}">
                  <a16:creationId xmlns:a16="http://schemas.microsoft.com/office/drawing/2014/main" id="{B3AE3710-63E9-4D43-7903-30B7DB093EEC}"/>
                </a:ext>
              </a:extLst>
            </p:cNvPr>
            <p:cNvSpPr/>
            <p:nvPr/>
          </p:nvSpPr>
          <p:spPr>
            <a:xfrm>
              <a:off x="4410325" y="4348150"/>
              <a:ext cx="48325" cy="41100"/>
            </a:xfrm>
            <a:custGeom>
              <a:avLst/>
              <a:gdLst/>
              <a:ahLst/>
              <a:cxnLst/>
              <a:rect l="l" t="t" r="r" b="b"/>
              <a:pathLst>
                <a:path w="1933" h="1644" extrusionOk="0">
                  <a:moveTo>
                    <a:pt x="1424" y="1"/>
                  </a:moveTo>
                  <a:cubicBezTo>
                    <a:pt x="1390" y="1"/>
                    <a:pt x="1357" y="9"/>
                    <a:pt x="1327" y="27"/>
                  </a:cubicBezTo>
                  <a:cubicBezTo>
                    <a:pt x="1263" y="85"/>
                    <a:pt x="1276" y="220"/>
                    <a:pt x="1353" y="355"/>
                  </a:cubicBezTo>
                  <a:lnTo>
                    <a:pt x="0" y="1469"/>
                  </a:lnTo>
                  <a:lnTo>
                    <a:pt x="148" y="1643"/>
                  </a:lnTo>
                  <a:lnTo>
                    <a:pt x="966" y="967"/>
                  </a:lnTo>
                  <a:lnTo>
                    <a:pt x="902" y="948"/>
                  </a:lnTo>
                  <a:lnTo>
                    <a:pt x="915" y="935"/>
                  </a:lnTo>
                  <a:lnTo>
                    <a:pt x="1482" y="452"/>
                  </a:lnTo>
                  <a:cubicBezTo>
                    <a:pt x="1482" y="452"/>
                    <a:pt x="1619" y="584"/>
                    <a:pt x="1726" y="584"/>
                  </a:cubicBezTo>
                  <a:cubicBezTo>
                    <a:pt x="1742" y="584"/>
                    <a:pt x="1757" y="581"/>
                    <a:pt x="1772" y="574"/>
                  </a:cubicBezTo>
                  <a:cubicBezTo>
                    <a:pt x="1933" y="490"/>
                    <a:pt x="1694" y="168"/>
                    <a:pt x="1688" y="155"/>
                  </a:cubicBezTo>
                  <a:cubicBezTo>
                    <a:pt x="1656" y="123"/>
                    <a:pt x="1623" y="91"/>
                    <a:pt x="1585" y="65"/>
                  </a:cubicBezTo>
                  <a:cubicBezTo>
                    <a:pt x="1566" y="59"/>
                    <a:pt x="1553" y="46"/>
                    <a:pt x="1533" y="33"/>
                  </a:cubicBezTo>
                  <a:cubicBezTo>
                    <a:pt x="1502" y="12"/>
                    <a:pt x="1463" y="1"/>
                    <a:pt x="14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46;p51">
              <a:extLst>
                <a:ext uri="{FF2B5EF4-FFF2-40B4-BE49-F238E27FC236}">
                  <a16:creationId xmlns:a16="http://schemas.microsoft.com/office/drawing/2014/main" id="{FA03ECA7-D351-4EA8-D55D-2BF08D881812}"/>
                </a:ext>
              </a:extLst>
            </p:cNvPr>
            <p:cNvSpPr/>
            <p:nvPr/>
          </p:nvSpPr>
          <p:spPr>
            <a:xfrm>
              <a:off x="4450425" y="4354600"/>
              <a:ext cx="3225" cy="3075"/>
            </a:xfrm>
            <a:custGeom>
              <a:avLst/>
              <a:gdLst/>
              <a:ahLst/>
              <a:cxnLst/>
              <a:rect l="l" t="t" r="r" b="b"/>
              <a:pathLst>
                <a:path w="129" h="123" extrusionOk="0">
                  <a:moveTo>
                    <a:pt x="65" y="0"/>
                  </a:moveTo>
                  <a:cubicBezTo>
                    <a:pt x="0" y="20"/>
                    <a:pt x="13" y="116"/>
                    <a:pt x="84" y="123"/>
                  </a:cubicBezTo>
                  <a:cubicBezTo>
                    <a:pt x="110" y="116"/>
                    <a:pt x="129" y="84"/>
                    <a:pt x="123" y="52"/>
                  </a:cubicBezTo>
                  <a:cubicBezTo>
                    <a:pt x="123" y="26"/>
                    <a:pt x="97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47;p51">
              <a:extLst>
                <a:ext uri="{FF2B5EF4-FFF2-40B4-BE49-F238E27FC236}">
                  <a16:creationId xmlns:a16="http://schemas.microsoft.com/office/drawing/2014/main" id="{E011066A-3AE8-B144-EF2F-6EB7425E094C}"/>
                </a:ext>
              </a:extLst>
            </p:cNvPr>
            <p:cNvSpPr/>
            <p:nvPr/>
          </p:nvSpPr>
          <p:spPr>
            <a:xfrm>
              <a:off x="4430450" y="4352025"/>
              <a:ext cx="27400" cy="20325"/>
            </a:xfrm>
            <a:custGeom>
              <a:avLst/>
              <a:gdLst/>
              <a:ahLst/>
              <a:cxnLst/>
              <a:rect l="l" t="t" r="r" b="b"/>
              <a:pathLst>
                <a:path w="1096" h="813" extrusionOk="0">
                  <a:moveTo>
                    <a:pt x="883" y="0"/>
                  </a:moveTo>
                  <a:cubicBezTo>
                    <a:pt x="947" y="84"/>
                    <a:pt x="992" y="187"/>
                    <a:pt x="1018" y="290"/>
                  </a:cubicBezTo>
                  <a:cubicBezTo>
                    <a:pt x="1012" y="277"/>
                    <a:pt x="1005" y="271"/>
                    <a:pt x="992" y="265"/>
                  </a:cubicBezTo>
                  <a:cubicBezTo>
                    <a:pt x="973" y="245"/>
                    <a:pt x="949" y="236"/>
                    <a:pt x="925" y="236"/>
                  </a:cubicBezTo>
                  <a:cubicBezTo>
                    <a:pt x="901" y="236"/>
                    <a:pt x="876" y="245"/>
                    <a:pt x="857" y="265"/>
                  </a:cubicBezTo>
                  <a:cubicBezTo>
                    <a:pt x="831" y="303"/>
                    <a:pt x="838" y="361"/>
                    <a:pt x="883" y="393"/>
                  </a:cubicBezTo>
                  <a:cubicBezTo>
                    <a:pt x="902" y="413"/>
                    <a:pt x="922" y="419"/>
                    <a:pt x="947" y="426"/>
                  </a:cubicBezTo>
                  <a:cubicBezTo>
                    <a:pt x="937" y="428"/>
                    <a:pt x="927" y="430"/>
                    <a:pt x="916" y="430"/>
                  </a:cubicBezTo>
                  <a:cubicBezTo>
                    <a:pt x="810" y="430"/>
                    <a:pt x="677" y="297"/>
                    <a:pt x="677" y="297"/>
                  </a:cubicBezTo>
                  <a:lnTo>
                    <a:pt x="232" y="670"/>
                  </a:lnTo>
                  <a:lnTo>
                    <a:pt x="207" y="696"/>
                  </a:lnTo>
                  <a:cubicBezTo>
                    <a:pt x="184" y="713"/>
                    <a:pt x="163" y="719"/>
                    <a:pt x="144" y="719"/>
                  </a:cubicBezTo>
                  <a:cubicBezTo>
                    <a:pt x="71" y="719"/>
                    <a:pt x="20" y="632"/>
                    <a:pt x="20" y="632"/>
                  </a:cubicBezTo>
                  <a:lnTo>
                    <a:pt x="20" y="632"/>
                  </a:lnTo>
                  <a:cubicBezTo>
                    <a:pt x="0" y="722"/>
                    <a:pt x="71" y="812"/>
                    <a:pt x="161" y="812"/>
                  </a:cubicBezTo>
                  <a:lnTo>
                    <a:pt x="696" y="374"/>
                  </a:lnTo>
                  <a:cubicBezTo>
                    <a:pt x="775" y="444"/>
                    <a:pt x="861" y="485"/>
                    <a:pt x="929" y="485"/>
                  </a:cubicBezTo>
                  <a:cubicBezTo>
                    <a:pt x="961" y="485"/>
                    <a:pt x="989" y="476"/>
                    <a:pt x="1012" y="458"/>
                  </a:cubicBezTo>
                  <a:cubicBezTo>
                    <a:pt x="1095" y="393"/>
                    <a:pt x="1057" y="200"/>
                    <a:pt x="922" y="39"/>
                  </a:cubicBezTo>
                  <a:cubicBezTo>
                    <a:pt x="909" y="26"/>
                    <a:pt x="896" y="13"/>
                    <a:pt x="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48;p51">
              <a:extLst>
                <a:ext uri="{FF2B5EF4-FFF2-40B4-BE49-F238E27FC236}">
                  <a16:creationId xmlns:a16="http://schemas.microsoft.com/office/drawing/2014/main" id="{6EB9FF60-14DB-63CC-52A0-0C3CCC3BE97F}"/>
                </a:ext>
              </a:extLst>
            </p:cNvPr>
            <p:cNvSpPr/>
            <p:nvPr/>
          </p:nvSpPr>
          <p:spPr>
            <a:xfrm>
              <a:off x="4441550" y="4348150"/>
              <a:ext cx="7125" cy="8900"/>
            </a:xfrm>
            <a:custGeom>
              <a:avLst/>
              <a:gdLst/>
              <a:ahLst/>
              <a:cxnLst/>
              <a:rect l="l" t="t" r="r" b="b"/>
              <a:pathLst>
                <a:path w="285" h="356" extrusionOk="0">
                  <a:moveTo>
                    <a:pt x="172" y="1"/>
                  </a:moveTo>
                  <a:cubicBezTo>
                    <a:pt x="140" y="1"/>
                    <a:pt x="108" y="9"/>
                    <a:pt x="78" y="27"/>
                  </a:cubicBezTo>
                  <a:cubicBezTo>
                    <a:pt x="14" y="85"/>
                    <a:pt x="27" y="213"/>
                    <a:pt x="104" y="355"/>
                  </a:cubicBezTo>
                  <a:cubicBezTo>
                    <a:pt x="97" y="329"/>
                    <a:pt x="1" y="85"/>
                    <a:pt x="130" y="39"/>
                  </a:cubicBezTo>
                  <a:cubicBezTo>
                    <a:pt x="156" y="28"/>
                    <a:pt x="186" y="21"/>
                    <a:pt x="218" y="21"/>
                  </a:cubicBezTo>
                  <a:cubicBezTo>
                    <a:pt x="240" y="21"/>
                    <a:pt x="263" y="25"/>
                    <a:pt x="284" y="33"/>
                  </a:cubicBezTo>
                  <a:cubicBezTo>
                    <a:pt x="249" y="12"/>
                    <a:pt x="211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49;p51">
              <a:extLst>
                <a:ext uri="{FF2B5EF4-FFF2-40B4-BE49-F238E27FC236}">
                  <a16:creationId xmlns:a16="http://schemas.microsoft.com/office/drawing/2014/main" id="{DCA4AE09-5756-0D10-A217-B5C849A739A6}"/>
                </a:ext>
              </a:extLst>
            </p:cNvPr>
            <p:cNvSpPr/>
            <p:nvPr/>
          </p:nvSpPr>
          <p:spPr>
            <a:xfrm>
              <a:off x="4304200" y="4418375"/>
              <a:ext cx="66850" cy="39700"/>
            </a:xfrm>
            <a:custGeom>
              <a:avLst/>
              <a:gdLst/>
              <a:ahLst/>
              <a:cxnLst/>
              <a:rect l="l" t="t" r="r" b="b"/>
              <a:pathLst>
                <a:path w="2674" h="1588" extrusionOk="0">
                  <a:moveTo>
                    <a:pt x="2558" y="0"/>
                  </a:moveTo>
                  <a:lnTo>
                    <a:pt x="1327" y="548"/>
                  </a:lnTo>
                  <a:lnTo>
                    <a:pt x="1398" y="599"/>
                  </a:lnTo>
                  <a:lnTo>
                    <a:pt x="1385" y="606"/>
                  </a:lnTo>
                  <a:lnTo>
                    <a:pt x="529" y="1005"/>
                  </a:lnTo>
                  <a:cubicBezTo>
                    <a:pt x="529" y="1005"/>
                    <a:pt x="382" y="759"/>
                    <a:pt x="245" y="759"/>
                  </a:cubicBezTo>
                  <a:cubicBezTo>
                    <a:pt x="239" y="759"/>
                    <a:pt x="232" y="759"/>
                    <a:pt x="226" y="760"/>
                  </a:cubicBezTo>
                  <a:cubicBezTo>
                    <a:pt x="0" y="805"/>
                    <a:pt x="181" y="1276"/>
                    <a:pt x="181" y="1295"/>
                  </a:cubicBezTo>
                  <a:cubicBezTo>
                    <a:pt x="207" y="1346"/>
                    <a:pt x="239" y="1392"/>
                    <a:pt x="277" y="1437"/>
                  </a:cubicBezTo>
                  <a:cubicBezTo>
                    <a:pt x="297" y="1456"/>
                    <a:pt x="316" y="1475"/>
                    <a:pt x="335" y="1495"/>
                  </a:cubicBezTo>
                  <a:cubicBezTo>
                    <a:pt x="398" y="1558"/>
                    <a:pt x="465" y="1588"/>
                    <a:pt x="522" y="1588"/>
                  </a:cubicBezTo>
                  <a:cubicBezTo>
                    <a:pt x="540" y="1588"/>
                    <a:pt x="558" y="1585"/>
                    <a:pt x="574" y="1578"/>
                  </a:cubicBezTo>
                  <a:cubicBezTo>
                    <a:pt x="677" y="1533"/>
                    <a:pt x="703" y="1359"/>
                    <a:pt x="657" y="1173"/>
                  </a:cubicBezTo>
                  <a:lnTo>
                    <a:pt x="2674" y="264"/>
                  </a:lnTo>
                  <a:lnTo>
                    <a:pt x="25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50;p51">
              <a:extLst>
                <a:ext uri="{FF2B5EF4-FFF2-40B4-BE49-F238E27FC236}">
                  <a16:creationId xmlns:a16="http://schemas.microsoft.com/office/drawing/2014/main" id="{CD583971-3DA5-9E1F-8C28-864E908AEFE2}"/>
                </a:ext>
              </a:extLst>
            </p:cNvPr>
            <p:cNvSpPr/>
            <p:nvPr/>
          </p:nvSpPr>
          <p:spPr>
            <a:xfrm>
              <a:off x="4308700" y="4444450"/>
              <a:ext cx="3700" cy="3275"/>
            </a:xfrm>
            <a:custGeom>
              <a:avLst/>
              <a:gdLst/>
              <a:ahLst/>
              <a:cxnLst/>
              <a:rect l="l" t="t" r="r" b="b"/>
              <a:pathLst>
                <a:path w="148" h="131" extrusionOk="0">
                  <a:moveTo>
                    <a:pt x="67" y="0"/>
                  </a:moveTo>
                  <a:cubicBezTo>
                    <a:pt x="40" y="0"/>
                    <a:pt x="14" y="17"/>
                    <a:pt x="7" y="46"/>
                  </a:cubicBezTo>
                  <a:cubicBezTo>
                    <a:pt x="1" y="84"/>
                    <a:pt x="27" y="117"/>
                    <a:pt x="59" y="130"/>
                  </a:cubicBezTo>
                  <a:cubicBezTo>
                    <a:pt x="62" y="130"/>
                    <a:pt x="65" y="130"/>
                    <a:pt x="68" y="130"/>
                  </a:cubicBezTo>
                  <a:cubicBezTo>
                    <a:pt x="120" y="130"/>
                    <a:pt x="148" y="76"/>
                    <a:pt x="123" y="33"/>
                  </a:cubicBezTo>
                  <a:cubicBezTo>
                    <a:pt x="109" y="10"/>
                    <a:pt x="88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51;p51">
              <a:extLst>
                <a:ext uri="{FF2B5EF4-FFF2-40B4-BE49-F238E27FC236}">
                  <a16:creationId xmlns:a16="http://schemas.microsoft.com/office/drawing/2014/main" id="{F008DBBE-90DC-B143-CAA2-AF724CC88961}"/>
                </a:ext>
              </a:extLst>
            </p:cNvPr>
            <p:cNvSpPr/>
            <p:nvPr/>
          </p:nvSpPr>
          <p:spPr>
            <a:xfrm>
              <a:off x="4305175" y="4432050"/>
              <a:ext cx="36575" cy="18875"/>
            </a:xfrm>
            <a:custGeom>
              <a:avLst/>
              <a:gdLst/>
              <a:ahLst/>
              <a:cxnLst/>
              <a:rect l="l" t="t" r="r" b="b"/>
              <a:pathLst>
                <a:path w="1463" h="755" extrusionOk="0">
                  <a:moveTo>
                    <a:pt x="1288" y="1"/>
                  </a:moveTo>
                  <a:lnTo>
                    <a:pt x="503" y="355"/>
                  </a:lnTo>
                  <a:cubicBezTo>
                    <a:pt x="414" y="219"/>
                    <a:pt x="300" y="134"/>
                    <a:pt x="205" y="134"/>
                  </a:cubicBezTo>
                  <a:cubicBezTo>
                    <a:pt x="183" y="134"/>
                    <a:pt x="161" y="139"/>
                    <a:pt x="142" y="149"/>
                  </a:cubicBezTo>
                  <a:cubicBezTo>
                    <a:pt x="19" y="213"/>
                    <a:pt x="0" y="452"/>
                    <a:pt x="110" y="696"/>
                  </a:cubicBezTo>
                  <a:cubicBezTo>
                    <a:pt x="122" y="715"/>
                    <a:pt x="134" y="733"/>
                    <a:pt x="141" y="752"/>
                  </a:cubicBezTo>
                  <a:lnTo>
                    <a:pt x="141" y="752"/>
                  </a:lnTo>
                  <a:cubicBezTo>
                    <a:pt x="96" y="624"/>
                    <a:pt x="77" y="489"/>
                    <a:pt x="77" y="355"/>
                  </a:cubicBezTo>
                  <a:lnTo>
                    <a:pt x="77" y="355"/>
                  </a:lnTo>
                  <a:cubicBezTo>
                    <a:pt x="84" y="368"/>
                    <a:pt x="90" y="381"/>
                    <a:pt x="97" y="394"/>
                  </a:cubicBezTo>
                  <a:cubicBezTo>
                    <a:pt x="110" y="424"/>
                    <a:pt x="135" y="436"/>
                    <a:pt x="163" y="436"/>
                  </a:cubicBezTo>
                  <a:cubicBezTo>
                    <a:pt x="242" y="436"/>
                    <a:pt x="344" y="338"/>
                    <a:pt x="277" y="271"/>
                  </a:cubicBezTo>
                  <a:cubicBezTo>
                    <a:pt x="258" y="246"/>
                    <a:pt x="232" y="226"/>
                    <a:pt x="206" y="213"/>
                  </a:cubicBezTo>
                  <a:cubicBezTo>
                    <a:pt x="348" y="213"/>
                    <a:pt x="490" y="458"/>
                    <a:pt x="490" y="458"/>
                  </a:cubicBezTo>
                  <a:lnTo>
                    <a:pt x="1160" y="149"/>
                  </a:lnTo>
                  <a:lnTo>
                    <a:pt x="1192" y="130"/>
                  </a:lnTo>
                  <a:cubicBezTo>
                    <a:pt x="1213" y="122"/>
                    <a:pt x="1232" y="119"/>
                    <a:pt x="1249" y="119"/>
                  </a:cubicBezTo>
                  <a:cubicBezTo>
                    <a:pt x="1364" y="119"/>
                    <a:pt x="1398" y="265"/>
                    <a:pt x="1398" y="265"/>
                  </a:cubicBezTo>
                  <a:cubicBezTo>
                    <a:pt x="1462" y="162"/>
                    <a:pt x="1404" y="33"/>
                    <a:pt x="1288" y="1"/>
                  </a:cubicBezTo>
                  <a:close/>
                  <a:moveTo>
                    <a:pt x="141" y="752"/>
                  </a:moveTo>
                  <a:lnTo>
                    <a:pt x="141" y="752"/>
                  </a:lnTo>
                  <a:cubicBezTo>
                    <a:pt x="141" y="753"/>
                    <a:pt x="141" y="754"/>
                    <a:pt x="142" y="754"/>
                  </a:cubicBezTo>
                  <a:cubicBezTo>
                    <a:pt x="141" y="754"/>
                    <a:pt x="141" y="753"/>
                    <a:pt x="141" y="7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52;p51">
              <a:extLst>
                <a:ext uri="{FF2B5EF4-FFF2-40B4-BE49-F238E27FC236}">
                  <a16:creationId xmlns:a16="http://schemas.microsoft.com/office/drawing/2014/main" id="{F1A0AF1B-331F-8A4B-90C8-3BE337B0BCB5}"/>
                </a:ext>
              </a:extLst>
            </p:cNvPr>
            <p:cNvSpPr/>
            <p:nvPr/>
          </p:nvSpPr>
          <p:spPr>
            <a:xfrm>
              <a:off x="4312575" y="4447525"/>
              <a:ext cx="9350" cy="10475"/>
            </a:xfrm>
            <a:custGeom>
              <a:avLst/>
              <a:gdLst/>
              <a:ahLst/>
              <a:cxnLst/>
              <a:rect l="l" t="t" r="r" b="b"/>
              <a:pathLst>
                <a:path w="374" h="419" extrusionOk="0">
                  <a:moveTo>
                    <a:pt x="322" y="0"/>
                  </a:moveTo>
                  <a:cubicBezTo>
                    <a:pt x="322" y="32"/>
                    <a:pt x="361" y="361"/>
                    <a:pt x="187" y="374"/>
                  </a:cubicBezTo>
                  <a:cubicBezTo>
                    <a:pt x="177" y="375"/>
                    <a:pt x="166" y="375"/>
                    <a:pt x="155" y="375"/>
                  </a:cubicBezTo>
                  <a:cubicBezTo>
                    <a:pt x="100" y="375"/>
                    <a:pt x="44" y="361"/>
                    <a:pt x="0" y="329"/>
                  </a:cubicBezTo>
                  <a:lnTo>
                    <a:pt x="0" y="329"/>
                  </a:lnTo>
                  <a:cubicBezTo>
                    <a:pt x="62" y="386"/>
                    <a:pt x="128" y="418"/>
                    <a:pt x="184" y="418"/>
                  </a:cubicBezTo>
                  <a:cubicBezTo>
                    <a:pt x="203" y="418"/>
                    <a:pt x="222" y="414"/>
                    <a:pt x="239" y="406"/>
                  </a:cubicBezTo>
                  <a:cubicBezTo>
                    <a:pt x="342" y="361"/>
                    <a:pt x="374" y="193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53;p51">
              <a:extLst>
                <a:ext uri="{FF2B5EF4-FFF2-40B4-BE49-F238E27FC236}">
                  <a16:creationId xmlns:a16="http://schemas.microsoft.com/office/drawing/2014/main" id="{9410A2B3-5827-5C36-9004-6DA9DFBF9D62}"/>
                </a:ext>
              </a:extLst>
            </p:cNvPr>
            <p:cNvSpPr/>
            <p:nvPr/>
          </p:nvSpPr>
          <p:spPr>
            <a:xfrm>
              <a:off x="4345575" y="4401950"/>
              <a:ext cx="49800" cy="102950"/>
            </a:xfrm>
            <a:custGeom>
              <a:avLst/>
              <a:gdLst/>
              <a:ahLst/>
              <a:cxnLst/>
              <a:rect l="l" t="t" r="r" b="b"/>
              <a:pathLst>
                <a:path w="1992" h="4118" extrusionOk="0">
                  <a:moveTo>
                    <a:pt x="1560" y="0"/>
                  </a:moveTo>
                  <a:lnTo>
                    <a:pt x="639" y="3318"/>
                  </a:lnTo>
                  <a:cubicBezTo>
                    <a:pt x="595" y="3313"/>
                    <a:pt x="552" y="3311"/>
                    <a:pt x="511" y="3311"/>
                  </a:cubicBezTo>
                  <a:cubicBezTo>
                    <a:pt x="262" y="3311"/>
                    <a:pt x="72" y="3393"/>
                    <a:pt x="33" y="3537"/>
                  </a:cubicBezTo>
                  <a:cubicBezTo>
                    <a:pt x="1" y="3652"/>
                    <a:pt x="72" y="3781"/>
                    <a:pt x="207" y="3891"/>
                  </a:cubicBezTo>
                  <a:cubicBezTo>
                    <a:pt x="239" y="3917"/>
                    <a:pt x="271" y="3942"/>
                    <a:pt x="310" y="3962"/>
                  </a:cubicBezTo>
                  <a:cubicBezTo>
                    <a:pt x="387" y="4007"/>
                    <a:pt x="465" y="4045"/>
                    <a:pt x="548" y="4078"/>
                  </a:cubicBezTo>
                  <a:cubicBezTo>
                    <a:pt x="564" y="4078"/>
                    <a:pt x="755" y="4117"/>
                    <a:pt x="948" y="4117"/>
                  </a:cubicBezTo>
                  <a:cubicBezTo>
                    <a:pt x="1152" y="4117"/>
                    <a:pt x="1360" y="4073"/>
                    <a:pt x="1366" y="3891"/>
                  </a:cubicBezTo>
                  <a:cubicBezTo>
                    <a:pt x="1373" y="3652"/>
                    <a:pt x="922" y="3472"/>
                    <a:pt x="922" y="3472"/>
                  </a:cubicBezTo>
                  <a:lnTo>
                    <a:pt x="1328" y="2068"/>
                  </a:lnTo>
                  <a:lnTo>
                    <a:pt x="1341" y="2042"/>
                  </a:lnTo>
                  <a:lnTo>
                    <a:pt x="1431" y="2145"/>
                  </a:lnTo>
                  <a:lnTo>
                    <a:pt x="1991" y="12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54;p51">
              <a:extLst>
                <a:ext uri="{FF2B5EF4-FFF2-40B4-BE49-F238E27FC236}">
                  <a16:creationId xmlns:a16="http://schemas.microsoft.com/office/drawing/2014/main" id="{37404C67-38E3-A4CD-9113-03B2C51FC22C}"/>
                </a:ext>
              </a:extLst>
            </p:cNvPr>
            <p:cNvSpPr/>
            <p:nvPr/>
          </p:nvSpPr>
          <p:spPr>
            <a:xfrm>
              <a:off x="4363250" y="4497725"/>
              <a:ext cx="5875" cy="4900"/>
            </a:xfrm>
            <a:custGeom>
              <a:avLst/>
              <a:gdLst/>
              <a:ahLst/>
              <a:cxnLst/>
              <a:rect l="l" t="t" r="r" b="b"/>
              <a:pathLst>
                <a:path w="235" h="196" extrusionOk="0">
                  <a:moveTo>
                    <a:pt x="118" y="0"/>
                  </a:moveTo>
                  <a:cubicBezTo>
                    <a:pt x="55" y="0"/>
                    <a:pt x="0" y="61"/>
                    <a:pt x="22" y="131"/>
                  </a:cubicBezTo>
                  <a:cubicBezTo>
                    <a:pt x="37" y="171"/>
                    <a:pt x="79" y="195"/>
                    <a:pt x="121" y="195"/>
                  </a:cubicBezTo>
                  <a:cubicBezTo>
                    <a:pt x="133" y="195"/>
                    <a:pt x="145" y="193"/>
                    <a:pt x="157" y="189"/>
                  </a:cubicBezTo>
                  <a:cubicBezTo>
                    <a:pt x="234" y="150"/>
                    <a:pt x="234" y="40"/>
                    <a:pt x="157" y="8"/>
                  </a:cubicBezTo>
                  <a:cubicBezTo>
                    <a:pt x="144" y="3"/>
                    <a:pt x="131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55;p51">
              <a:extLst>
                <a:ext uri="{FF2B5EF4-FFF2-40B4-BE49-F238E27FC236}">
                  <a16:creationId xmlns:a16="http://schemas.microsoft.com/office/drawing/2014/main" id="{DF2E9E36-1EA4-FE26-BB24-2F4E6F32E759}"/>
                </a:ext>
              </a:extLst>
            </p:cNvPr>
            <p:cNvSpPr/>
            <p:nvPr/>
          </p:nvSpPr>
          <p:spPr>
            <a:xfrm>
              <a:off x="4359425" y="4451150"/>
              <a:ext cx="24350" cy="54800"/>
            </a:xfrm>
            <a:custGeom>
              <a:avLst/>
              <a:gdLst/>
              <a:ahLst/>
              <a:cxnLst/>
              <a:rect l="l" t="t" r="r" b="b"/>
              <a:pathLst>
                <a:path w="974" h="2192" extrusionOk="0">
                  <a:moveTo>
                    <a:pt x="634" y="0"/>
                  </a:moveTo>
                  <a:cubicBezTo>
                    <a:pt x="581" y="0"/>
                    <a:pt x="518" y="17"/>
                    <a:pt x="445" y="61"/>
                  </a:cubicBezTo>
                  <a:cubicBezTo>
                    <a:pt x="445" y="61"/>
                    <a:pt x="761" y="87"/>
                    <a:pt x="703" y="345"/>
                  </a:cubicBezTo>
                  <a:lnTo>
                    <a:pt x="690" y="409"/>
                  </a:lnTo>
                  <a:lnTo>
                    <a:pt x="368" y="1504"/>
                  </a:lnTo>
                  <a:cubicBezTo>
                    <a:pt x="368" y="1504"/>
                    <a:pt x="774" y="1665"/>
                    <a:pt x="806" y="1891"/>
                  </a:cubicBezTo>
                  <a:cubicBezTo>
                    <a:pt x="787" y="1845"/>
                    <a:pt x="748" y="1807"/>
                    <a:pt x="703" y="1788"/>
                  </a:cubicBezTo>
                  <a:cubicBezTo>
                    <a:pt x="681" y="1772"/>
                    <a:pt x="660" y="1765"/>
                    <a:pt x="639" y="1765"/>
                  </a:cubicBezTo>
                  <a:cubicBezTo>
                    <a:pt x="500" y="1765"/>
                    <a:pt x="387" y="2052"/>
                    <a:pt x="555" y="2097"/>
                  </a:cubicBezTo>
                  <a:cubicBezTo>
                    <a:pt x="581" y="2103"/>
                    <a:pt x="600" y="2110"/>
                    <a:pt x="626" y="2116"/>
                  </a:cubicBezTo>
                  <a:cubicBezTo>
                    <a:pt x="553" y="2136"/>
                    <a:pt x="467" y="2143"/>
                    <a:pt x="382" y="2143"/>
                  </a:cubicBezTo>
                  <a:cubicBezTo>
                    <a:pt x="195" y="2143"/>
                    <a:pt x="14" y="2110"/>
                    <a:pt x="1" y="2110"/>
                  </a:cubicBezTo>
                  <a:cubicBezTo>
                    <a:pt x="33" y="2122"/>
                    <a:pt x="65" y="2129"/>
                    <a:pt x="97" y="2142"/>
                  </a:cubicBezTo>
                  <a:cubicBezTo>
                    <a:pt x="222" y="2175"/>
                    <a:pt x="344" y="2192"/>
                    <a:pt x="453" y="2192"/>
                  </a:cubicBezTo>
                  <a:cubicBezTo>
                    <a:pt x="700" y="2192"/>
                    <a:pt x="888" y="2111"/>
                    <a:pt x="928" y="1968"/>
                  </a:cubicBezTo>
                  <a:cubicBezTo>
                    <a:pt x="973" y="1800"/>
                    <a:pt x="800" y="1601"/>
                    <a:pt x="516" y="1472"/>
                  </a:cubicBezTo>
                  <a:lnTo>
                    <a:pt x="877" y="177"/>
                  </a:lnTo>
                  <a:cubicBezTo>
                    <a:pt x="877" y="177"/>
                    <a:pt x="805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56;p51">
              <a:extLst>
                <a:ext uri="{FF2B5EF4-FFF2-40B4-BE49-F238E27FC236}">
                  <a16:creationId xmlns:a16="http://schemas.microsoft.com/office/drawing/2014/main" id="{45388AB0-36F5-EC1B-6601-DF64EAFE8E11}"/>
                </a:ext>
              </a:extLst>
            </p:cNvPr>
            <p:cNvSpPr/>
            <p:nvPr/>
          </p:nvSpPr>
          <p:spPr>
            <a:xfrm>
              <a:off x="4345575" y="4484700"/>
              <a:ext cx="15975" cy="14525"/>
            </a:xfrm>
            <a:custGeom>
              <a:avLst/>
              <a:gdLst/>
              <a:ahLst/>
              <a:cxnLst/>
              <a:rect l="l" t="t" r="r" b="b"/>
              <a:pathLst>
                <a:path w="639" h="581" extrusionOk="0">
                  <a:moveTo>
                    <a:pt x="511" y="1"/>
                  </a:moveTo>
                  <a:cubicBezTo>
                    <a:pt x="262" y="1"/>
                    <a:pt x="72" y="83"/>
                    <a:pt x="33" y="227"/>
                  </a:cubicBezTo>
                  <a:cubicBezTo>
                    <a:pt x="1" y="342"/>
                    <a:pt x="72" y="471"/>
                    <a:pt x="213" y="581"/>
                  </a:cubicBezTo>
                  <a:cubicBezTo>
                    <a:pt x="143" y="503"/>
                    <a:pt x="104" y="407"/>
                    <a:pt x="97" y="304"/>
                  </a:cubicBezTo>
                  <a:cubicBezTo>
                    <a:pt x="78" y="33"/>
                    <a:pt x="593" y="8"/>
                    <a:pt x="639" y="8"/>
                  </a:cubicBezTo>
                  <a:cubicBezTo>
                    <a:pt x="595" y="3"/>
                    <a:pt x="55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57;p51">
              <a:extLst>
                <a:ext uri="{FF2B5EF4-FFF2-40B4-BE49-F238E27FC236}">
                  <a16:creationId xmlns:a16="http://schemas.microsoft.com/office/drawing/2014/main" id="{7D6AA5EB-AC1F-93B3-E0BF-DCB21CF178E7}"/>
                </a:ext>
              </a:extLst>
            </p:cNvPr>
            <p:cNvSpPr/>
            <p:nvPr/>
          </p:nvSpPr>
          <p:spPr>
            <a:xfrm>
              <a:off x="4315950" y="4342225"/>
              <a:ext cx="67825" cy="49275"/>
            </a:xfrm>
            <a:custGeom>
              <a:avLst/>
              <a:gdLst/>
              <a:ahLst/>
              <a:cxnLst/>
              <a:rect l="l" t="t" r="r" b="b"/>
              <a:pathLst>
                <a:path w="2713" h="1971" extrusionOk="0">
                  <a:moveTo>
                    <a:pt x="637" y="1"/>
                  </a:moveTo>
                  <a:cubicBezTo>
                    <a:pt x="582" y="1"/>
                    <a:pt x="519" y="23"/>
                    <a:pt x="458" y="64"/>
                  </a:cubicBezTo>
                  <a:cubicBezTo>
                    <a:pt x="432" y="83"/>
                    <a:pt x="413" y="96"/>
                    <a:pt x="394" y="115"/>
                  </a:cubicBezTo>
                  <a:cubicBezTo>
                    <a:pt x="348" y="154"/>
                    <a:pt x="303" y="199"/>
                    <a:pt x="271" y="251"/>
                  </a:cubicBezTo>
                  <a:cubicBezTo>
                    <a:pt x="265" y="264"/>
                    <a:pt x="1" y="734"/>
                    <a:pt x="226" y="811"/>
                  </a:cubicBezTo>
                  <a:cubicBezTo>
                    <a:pt x="241" y="817"/>
                    <a:pt x="257" y="819"/>
                    <a:pt x="273" y="819"/>
                  </a:cubicBezTo>
                  <a:cubicBezTo>
                    <a:pt x="419" y="819"/>
                    <a:pt x="587" y="605"/>
                    <a:pt x="587" y="605"/>
                  </a:cubicBezTo>
                  <a:lnTo>
                    <a:pt x="1418" y="1159"/>
                  </a:lnTo>
                  <a:lnTo>
                    <a:pt x="1431" y="1165"/>
                  </a:lnTo>
                  <a:lnTo>
                    <a:pt x="1353" y="1204"/>
                  </a:lnTo>
                  <a:lnTo>
                    <a:pt x="2551" y="1971"/>
                  </a:lnTo>
                  <a:lnTo>
                    <a:pt x="2712" y="1719"/>
                  </a:lnTo>
                  <a:lnTo>
                    <a:pt x="741" y="457"/>
                  </a:lnTo>
                  <a:cubicBezTo>
                    <a:pt x="825" y="264"/>
                    <a:pt x="825" y="83"/>
                    <a:pt x="722" y="25"/>
                  </a:cubicBezTo>
                  <a:cubicBezTo>
                    <a:pt x="698" y="9"/>
                    <a:pt x="669" y="1"/>
                    <a:pt x="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58;p51">
              <a:extLst>
                <a:ext uri="{FF2B5EF4-FFF2-40B4-BE49-F238E27FC236}">
                  <a16:creationId xmlns:a16="http://schemas.microsoft.com/office/drawing/2014/main" id="{9E3C837D-476B-68B8-27FD-538FFE8AC21E}"/>
                </a:ext>
              </a:extLst>
            </p:cNvPr>
            <p:cNvSpPr/>
            <p:nvPr/>
          </p:nvSpPr>
          <p:spPr>
            <a:xfrm>
              <a:off x="4322075" y="4351700"/>
              <a:ext cx="3400" cy="4050"/>
            </a:xfrm>
            <a:custGeom>
              <a:avLst/>
              <a:gdLst/>
              <a:ahLst/>
              <a:cxnLst/>
              <a:rect l="l" t="t" r="r" b="b"/>
              <a:pathLst>
                <a:path w="136" h="162" extrusionOk="0">
                  <a:moveTo>
                    <a:pt x="71" y="1"/>
                  </a:moveTo>
                  <a:cubicBezTo>
                    <a:pt x="26" y="7"/>
                    <a:pt x="0" y="46"/>
                    <a:pt x="0" y="84"/>
                  </a:cubicBezTo>
                  <a:cubicBezTo>
                    <a:pt x="0" y="123"/>
                    <a:pt x="26" y="162"/>
                    <a:pt x="65" y="162"/>
                  </a:cubicBezTo>
                  <a:cubicBezTo>
                    <a:pt x="110" y="162"/>
                    <a:pt x="136" y="123"/>
                    <a:pt x="136" y="84"/>
                  </a:cubicBezTo>
                  <a:cubicBezTo>
                    <a:pt x="136" y="46"/>
                    <a:pt x="110" y="7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59;p51">
              <a:extLst>
                <a:ext uri="{FF2B5EF4-FFF2-40B4-BE49-F238E27FC236}">
                  <a16:creationId xmlns:a16="http://schemas.microsoft.com/office/drawing/2014/main" id="{C995FAE3-1C6F-CA57-9C5C-688C45F21A14}"/>
                </a:ext>
              </a:extLst>
            </p:cNvPr>
            <p:cNvSpPr/>
            <p:nvPr/>
          </p:nvSpPr>
          <p:spPr>
            <a:xfrm>
              <a:off x="4317400" y="4348475"/>
              <a:ext cx="37550" cy="23875"/>
            </a:xfrm>
            <a:custGeom>
              <a:avLst/>
              <a:gdLst/>
              <a:ahLst/>
              <a:cxnLst/>
              <a:rect l="l" t="t" r="r" b="b"/>
              <a:pathLst>
                <a:path w="1502" h="955" extrusionOk="0">
                  <a:moveTo>
                    <a:pt x="220" y="1"/>
                  </a:moveTo>
                  <a:lnTo>
                    <a:pt x="220" y="1"/>
                  </a:lnTo>
                  <a:cubicBezTo>
                    <a:pt x="207" y="20"/>
                    <a:pt x="194" y="39"/>
                    <a:pt x="181" y="59"/>
                  </a:cubicBezTo>
                  <a:cubicBezTo>
                    <a:pt x="26" y="297"/>
                    <a:pt x="1" y="555"/>
                    <a:pt x="129" y="632"/>
                  </a:cubicBezTo>
                  <a:cubicBezTo>
                    <a:pt x="151" y="646"/>
                    <a:pt x="176" y="652"/>
                    <a:pt x="204" y="652"/>
                  </a:cubicBezTo>
                  <a:cubicBezTo>
                    <a:pt x="297" y="652"/>
                    <a:pt x="420" y="583"/>
                    <a:pt x="529" y="464"/>
                  </a:cubicBezTo>
                  <a:lnTo>
                    <a:pt x="1295" y="954"/>
                  </a:lnTo>
                  <a:cubicBezTo>
                    <a:pt x="1424" y="948"/>
                    <a:pt x="1501" y="812"/>
                    <a:pt x="1456" y="696"/>
                  </a:cubicBezTo>
                  <a:lnTo>
                    <a:pt x="1456" y="696"/>
                  </a:lnTo>
                  <a:cubicBezTo>
                    <a:pt x="1456" y="696"/>
                    <a:pt x="1401" y="829"/>
                    <a:pt x="1296" y="829"/>
                  </a:cubicBezTo>
                  <a:cubicBezTo>
                    <a:pt x="1273" y="829"/>
                    <a:pt x="1247" y="822"/>
                    <a:pt x="1218" y="806"/>
                  </a:cubicBezTo>
                  <a:lnTo>
                    <a:pt x="1186" y="787"/>
                  </a:lnTo>
                  <a:lnTo>
                    <a:pt x="542" y="355"/>
                  </a:lnTo>
                  <a:cubicBezTo>
                    <a:pt x="542" y="355"/>
                    <a:pt x="364" y="569"/>
                    <a:pt x="218" y="569"/>
                  </a:cubicBezTo>
                  <a:cubicBezTo>
                    <a:pt x="212" y="569"/>
                    <a:pt x="206" y="568"/>
                    <a:pt x="200" y="568"/>
                  </a:cubicBezTo>
                  <a:cubicBezTo>
                    <a:pt x="233" y="561"/>
                    <a:pt x="265" y="542"/>
                    <a:pt x="290" y="522"/>
                  </a:cubicBezTo>
                  <a:cubicBezTo>
                    <a:pt x="376" y="457"/>
                    <a:pt x="265" y="325"/>
                    <a:pt x="179" y="325"/>
                  </a:cubicBezTo>
                  <a:cubicBezTo>
                    <a:pt x="155" y="325"/>
                    <a:pt x="132" y="336"/>
                    <a:pt x="117" y="361"/>
                  </a:cubicBezTo>
                  <a:cubicBezTo>
                    <a:pt x="104" y="374"/>
                    <a:pt x="97" y="387"/>
                    <a:pt x="91" y="407"/>
                  </a:cubicBezTo>
                  <a:cubicBezTo>
                    <a:pt x="91" y="245"/>
                    <a:pt x="213" y="14"/>
                    <a:pt x="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60;p51">
              <a:extLst>
                <a:ext uri="{FF2B5EF4-FFF2-40B4-BE49-F238E27FC236}">
                  <a16:creationId xmlns:a16="http://schemas.microsoft.com/office/drawing/2014/main" id="{AE1DAB12-3069-A3B2-DECB-4B3753FCD2E8}"/>
                </a:ext>
              </a:extLst>
            </p:cNvPr>
            <p:cNvSpPr/>
            <p:nvPr/>
          </p:nvSpPr>
          <p:spPr>
            <a:xfrm>
              <a:off x="4327550" y="4342125"/>
              <a:ext cx="9525" cy="11525"/>
            </a:xfrm>
            <a:custGeom>
              <a:avLst/>
              <a:gdLst/>
              <a:ahLst/>
              <a:cxnLst/>
              <a:rect l="l" t="t" r="r" b="b"/>
              <a:pathLst>
                <a:path w="381" h="461" extrusionOk="0">
                  <a:moveTo>
                    <a:pt x="186" y="0"/>
                  </a:moveTo>
                  <a:cubicBezTo>
                    <a:pt x="130" y="0"/>
                    <a:pt x="64" y="26"/>
                    <a:pt x="0" y="68"/>
                  </a:cubicBezTo>
                  <a:cubicBezTo>
                    <a:pt x="41" y="48"/>
                    <a:pt x="83" y="38"/>
                    <a:pt x="127" y="38"/>
                  </a:cubicBezTo>
                  <a:cubicBezTo>
                    <a:pt x="153" y="38"/>
                    <a:pt x="180" y="41"/>
                    <a:pt x="207" y="49"/>
                  </a:cubicBezTo>
                  <a:cubicBezTo>
                    <a:pt x="380" y="94"/>
                    <a:pt x="290" y="429"/>
                    <a:pt x="284" y="461"/>
                  </a:cubicBezTo>
                  <a:cubicBezTo>
                    <a:pt x="368" y="268"/>
                    <a:pt x="368" y="87"/>
                    <a:pt x="265" y="23"/>
                  </a:cubicBezTo>
                  <a:cubicBezTo>
                    <a:pt x="242" y="7"/>
                    <a:pt x="215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61;p51">
              <a:extLst>
                <a:ext uri="{FF2B5EF4-FFF2-40B4-BE49-F238E27FC236}">
                  <a16:creationId xmlns:a16="http://schemas.microsoft.com/office/drawing/2014/main" id="{4CF2CF88-7A67-58B1-B5E5-1515AC4B601E}"/>
                </a:ext>
              </a:extLst>
            </p:cNvPr>
            <p:cNvSpPr/>
            <p:nvPr/>
          </p:nvSpPr>
          <p:spPr>
            <a:xfrm>
              <a:off x="4324650" y="4350500"/>
              <a:ext cx="138350" cy="121425"/>
            </a:xfrm>
            <a:custGeom>
              <a:avLst/>
              <a:gdLst/>
              <a:ahLst/>
              <a:cxnLst/>
              <a:rect l="l" t="t" r="r" b="b"/>
              <a:pathLst>
                <a:path w="5534" h="4857" extrusionOk="0">
                  <a:moveTo>
                    <a:pt x="2761" y="0"/>
                  </a:moveTo>
                  <a:cubicBezTo>
                    <a:pt x="2309" y="0"/>
                    <a:pt x="1852" y="126"/>
                    <a:pt x="1443" y="390"/>
                  </a:cubicBezTo>
                  <a:cubicBezTo>
                    <a:pt x="316" y="1124"/>
                    <a:pt x="0" y="2625"/>
                    <a:pt x="728" y="3752"/>
                  </a:cubicBezTo>
                  <a:cubicBezTo>
                    <a:pt x="1192" y="4467"/>
                    <a:pt x="1974" y="4857"/>
                    <a:pt x="2769" y="4857"/>
                  </a:cubicBezTo>
                  <a:cubicBezTo>
                    <a:pt x="3221" y="4857"/>
                    <a:pt x="3678" y="4731"/>
                    <a:pt x="4084" y="4467"/>
                  </a:cubicBezTo>
                  <a:cubicBezTo>
                    <a:pt x="5212" y="3733"/>
                    <a:pt x="5534" y="2232"/>
                    <a:pt x="4799" y="1105"/>
                  </a:cubicBezTo>
                  <a:cubicBezTo>
                    <a:pt x="4335" y="390"/>
                    <a:pt x="3557" y="0"/>
                    <a:pt x="2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62;p51">
              <a:extLst>
                <a:ext uri="{FF2B5EF4-FFF2-40B4-BE49-F238E27FC236}">
                  <a16:creationId xmlns:a16="http://schemas.microsoft.com/office/drawing/2014/main" id="{9235D7DD-FA94-C19C-7049-D27B0CDC9254}"/>
                </a:ext>
              </a:extLst>
            </p:cNvPr>
            <p:cNvSpPr/>
            <p:nvPr/>
          </p:nvSpPr>
          <p:spPr>
            <a:xfrm>
              <a:off x="4335450" y="4374250"/>
              <a:ext cx="129475" cy="97300"/>
            </a:xfrm>
            <a:custGeom>
              <a:avLst/>
              <a:gdLst/>
              <a:ahLst/>
              <a:cxnLst/>
              <a:rect l="l" t="t" r="r" b="b"/>
              <a:pathLst>
                <a:path w="5179" h="3892" extrusionOk="0">
                  <a:moveTo>
                    <a:pt x="4264" y="0"/>
                  </a:moveTo>
                  <a:lnTo>
                    <a:pt x="4264" y="0"/>
                  </a:lnTo>
                  <a:cubicBezTo>
                    <a:pt x="4548" y="960"/>
                    <a:pt x="4213" y="1991"/>
                    <a:pt x="3420" y="2603"/>
                  </a:cubicBezTo>
                  <a:cubicBezTo>
                    <a:pt x="3433" y="2480"/>
                    <a:pt x="3375" y="2358"/>
                    <a:pt x="3279" y="2281"/>
                  </a:cubicBezTo>
                  <a:cubicBezTo>
                    <a:pt x="3223" y="2241"/>
                    <a:pt x="3157" y="2223"/>
                    <a:pt x="3088" y="2223"/>
                  </a:cubicBezTo>
                  <a:cubicBezTo>
                    <a:pt x="2943" y="2223"/>
                    <a:pt x="2785" y="2306"/>
                    <a:pt x="2680" y="2454"/>
                  </a:cubicBezTo>
                  <a:cubicBezTo>
                    <a:pt x="2551" y="2641"/>
                    <a:pt x="2538" y="2867"/>
                    <a:pt x="2641" y="3008"/>
                  </a:cubicBezTo>
                  <a:cubicBezTo>
                    <a:pt x="2467" y="3060"/>
                    <a:pt x="2280" y="3092"/>
                    <a:pt x="2093" y="3105"/>
                  </a:cubicBezTo>
                  <a:cubicBezTo>
                    <a:pt x="2100" y="3099"/>
                    <a:pt x="2100" y="3092"/>
                    <a:pt x="2100" y="3086"/>
                  </a:cubicBezTo>
                  <a:cubicBezTo>
                    <a:pt x="2150" y="2979"/>
                    <a:pt x="2027" y="2906"/>
                    <a:pt x="1919" y="2906"/>
                  </a:cubicBezTo>
                  <a:cubicBezTo>
                    <a:pt x="1845" y="2906"/>
                    <a:pt x="1778" y="2940"/>
                    <a:pt x="1778" y="3021"/>
                  </a:cubicBezTo>
                  <a:cubicBezTo>
                    <a:pt x="1771" y="3047"/>
                    <a:pt x="1771" y="3079"/>
                    <a:pt x="1778" y="3105"/>
                  </a:cubicBezTo>
                  <a:cubicBezTo>
                    <a:pt x="1662" y="3099"/>
                    <a:pt x="1546" y="3086"/>
                    <a:pt x="1436" y="3060"/>
                  </a:cubicBezTo>
                  <a:cubicBezTo>
                    <a:pt x="863" y="2938"/>
                    <a:pt x="354" y="2616"/>
                    <a:pt x="6" y="2152"/>
                  </a:cubicBezTo>
                  <a:lnTo>
                    <a:pt x="0" y="2152"/>
                  </a:lnTo>
                  <a:cubicBezTo>
                    <a:pt x="315" y="3224"/>
                    <a:pt x="1296" y="3891"/>
                    <a:pt x="2333" y="3891"/>
                  </a:cubicBezTo>
                  <a:cubicBezTo>
                    <a:pt x="2698" y="3891"/>
                    <a:pt x="3069" y="3809"/>
                    <a:pt x="3420" y="3633"/>
                  </a:cubicBezTo>
                  <a:cubicBezTo>
                    <a:pt x="4773" y="2950"/>
                    <a:pt x="5179" y="1211"/>
                    <a:pt x="4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63;p51">
              <a:extLst>
                <a:ext uri="{FF2B5EF4-FFF2-40B4-BE49-F238E27FC236}">
                  <a16:creationId xmlns:a16="http://schemas.microsoft.com/office/drawing/2014/main" id="{4626C7DC-0B0C-2BA3-8A0C-7FFBB399CFAC}"/>
                </a:ext>
              </a:extLst>
            </p:cNvPr>
            <p:cNvSpPr/>
            <p:nvPr/>
          </p:nvSpPr>
          <p:spPr>
            <a:xfrm>
              <a:off x="4359925" y="4366275"/>
              <a:ext cx="41875" cy="40150"/>
            </a:xfrm>
            <a:custGeom>
              <a:avLst/>
              <a:gdLst/>
              <a:ahLst/>
              <a:cxnLst/>
              <a:rect l="l" t="t" r="r" b="b"/>
              <a:pathLst>
                <a:path w="1675" h="1606" extrusionOk="0">
                  <a:moveTo>
                    <a:pt x="955" y="1"/>
                  </a:moveTo>
                  <a:cubicBezTo>
                    <a:pt x="688" y="1"/>
                    <a:pt x="405" y="168"/>
                    <a:pt x="238" y="455"/>
                  </a:cubicBezTo>
                  <a:cubicBezTo>
                    <a:pt x="0" y="848"/>
                    <a:pt x="84" y="1331"/>
                    <a:pt x="419" y="1524"/>
                  </a:cubicBezTo>
                  <a:cubicBezTo>
                    <a:pt x="513" y="1579"/>
                    <a:pt x="617" y="1605"/>
                    <a:pt x="724" y="1605"/>
                  </a:cubicBezTo>
                  <a:cubicBezTo>
                    <a:pt x="991" y="1605"/>
                    <a:pt x="1273" y="1442"/>
                    <a:pt x="1443" y="1157"/>
                  </a:cubicBezTo>
                  <a:cubicBezTo>
                    <a:pt x="1675" y="757"/>
                    <a:pt x="1591" y="274"/>
                    <a:pt x="1256" y="81"/>
                  </a:cubicBezTo>
                  <a:cubicBezTo>
                    <a:pt x="1164" y="26"/>
                    <a:pt x="1061" y="1"/>
                    <a:pt x="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64;p51">
              <a:extLst>
                <a:ext uri="{FF2B5EF4-FFF2-40B4-BE49-F238E27FC236}">
                  <a16:creationId xmlns:a16="http://schemas.microsoft.com/office/drawing/2014/main" id="{2EC4B475-B75D-F024-A21C-328191E88008}"/>
                </a:ext>
              </a:extLst>
            </p:cNvPr>
            <p:cNvSpPr/>
            <p:nvPr/>
          </p:nvSpPr>
          <p:spPr>
            <a:xfrm>
              <a:off x="4404200" y="4401200"/>
              <a:ext cx="14525" cy="15550"/>
            </a:xfrm>
            <a:custGeom>
              <a:avLst/>
              <a:gdLst/>
              <a:ahLst/>
              <a:cxnLst/>
              <a:rect l="l" t="t" r="r" b="b"/>
              <a:pathLst>
                <a:path w="581" h="622" extrusionOk="0">
                  <a:moveTo>
                    <a:pt x="313" y="1"/>
                  </a:moveTo>
                  <a:cubicBezTo>
                    <a:pt x="186" y="1"/>
                    <a:pt x="68" y="105"/>
                    <a:pt x="33" y="256"/>
                  </a:cubicBezTo>
                  <a:cubicBezTo>
                    <a:pt x="0" y="423"/>
                    <a:pt x="78" y="591"/>
                    <a:pt x="226" y="616"/>
                  </a:cubicBezTo>
                  <a:cubicBezTo>
                    <a:pt x="243" y="620"/>
                    <a:pt x="259" y="622"/>
                    <a:pt x="276" y="622"/>
                  </a:cubicBezTo>
                  <a:cubicBezTo>
                    <a:pt x="399" y="622"/>
                    <a:pt x="514" y="519"/>
                    <a:pt x="548" y="365"/>
                  </a:cubicBezTo>
                  <a:cubicBezTo>
                    <a:pt x="580" y="198"/>
                    <a:pt x="496" y="37"/>
                    <a:pt x="355" y="4"/>
                  </a:cubicBezTo>
                  <a:cubicBezTo>
                    <a:pt x="341" y="2"/>
                    <a:pt x="327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65;p51">
              <a:extLst>
                <a:ext uri="{FF2B5EF4-FFF2-40B4-BE49-F238E27FC236}">
                  <a16:creationId xmlns:a16="http://schemas.microsoft.com/office/drawing/2014/main" id="{E9E2241D-C3A9-0DD6-5CFE-1FD3D2E1181F}"/>
                </a:ext>
              </a:extLst>
            </p:cNvPr>
            <p:cNvSpPr/>
            <p:nvPr/>
          </p:nvSpPr>
          <p:spPr>
            <a:xfrm>
              <a:off x="4417400" y="4387600"/>
              <a:ext cx="23050" cy="17775"/>
            </a:xfrm>
            <a:custGeom>
              <a:avLst/>
              <a:gdLst/>
              <a:ahLst/>
              <a:cxnLst/>
              <a:rect l="l" t="t" r="r" b="b"/>
              <a:pathLst>
                <a:path w="922" h="711" extrusionOk="0">
                  <a:moveTo>
                    <a:pt x="303" y="0"/>
                  </a:moveTo>
                  <a:cubicBezTo>
                    <a:pt x="80" y="0"/>
                    <a:pt x="0" y="313"/>
                    <a:pt x="213" y="413"/>
                  </a:cubicBezTo>
                  <a:cubicBezTo>
                    <a:pt x="226" y="418"/>
                    <a:pt x="239" y="420"/>
                    <a:pt x="252" y="420"/>
                  </a:cubicBezTo>
                  <a:cubicBezTo>
                    <a:pt x="274" y="420"/>
                    <a:pt x="296" y="415"/>
                    <a:pt x="316" y="407"/>
                  </a:cubicBezTo>
                  <a:lnTo>
                    <a:pt x="316" y="407"/>
                  </a:lnTo>
                  <a:cubicBezTo>
                    <a:pt x="297" y="510"/>
                    <a:pt x="342" y="619"/>
                    <a:pt x="432" y="677"/>
                  </a:cubicBezTo>
                  <a:cubicBezTo>
                    <a:pt x="469" y="700"/>
                    <a:pt x="511" y="710"/>
                    <a:pt x="553" y="710"/>
                  </a:cubicBezTo>
                  <a:cubicBezTo>
                    <a:pt x="657" y="710"/>
                    <a:pt x="767" y="646"/>
                    <a:pt x="832" y="536"/>
                  </a:cubicBezTo>
                  <a:cubicBezTo>
                    <a:pt x="922" y="381"/>
                    <a:pt x="896" y="188"/>
                    <a:pt x="761" y="117"/>
                  </a:cubicBezTo>
                  <a:cubicBezTo>
                    <a:pt x="721" y="94"/>
                    <a:pt x="677" y="84"/>
                    <a:pt x="633" y="84"/>
                  </a:cubicBezTo>
                  <a:cubicBezTo>
                    <a:pt x="565" y="84"/>
                    <a:pt x="496" y="111"/>
                    <a:pt x="445" y="162"/>
                  </a:cubicBezTo>
                  <a:cubicBezTo>
                    <a:pt x="439" y="85"/>
                    <a:pt x="394" y="27"/>
                    <a:pt x="323" y="1"/>
                  </a:cubicBezTo>
                  <a:cubicBezTo>
                    <a:pt x="316" y="0"/>
                    <a:pt x="309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66;p51">
              <a:extLst>
                <a:ext uri="{FF2B5EF4-FFF2-40B4-BE49-F238E27FC236}">
                  <a16:creationId xmlns:a16="http://schemas.microsoft.com/office/drawing/2014/main" id="{04688E07-406D-BE43-6162-A814CA3AED4B}"/>
                </a:ext>
              </a:extLst>
            </p:cNvPr>
            <p:cNvSpPr/>
            <p:nvPr/>
          </p:nvSpPr>
          <p:spPr>
            <a:xfrm>
              <a:off x="4353000" y="4420800"/>
              <a:ext cx="22875" cy="17550"/>
            </a:xfrm>
            <a:custGeom>
              <a:avLst/>
              <a:gdLst/>
              <a:ahLst/>
              <a:cxnLst/>
              <a:rect l="l" t="t" r="r" b="b"/>
              <a:pathLst>
                <a:path w="915" h="702" extrusionOk="0">
                  <a:moveTo>
                    <a:pt x="511" y="1"/>
                  </a:moveTo>
                  <a:cubicBezTo>
                    <a:pt x="460" y="1"/>
                    <a:pt x="407" y="9"/>
                    <a:pt x="354" y="26"/>
                  </a:cubicBezTo>
                  <a:cubicBezTo>
                    <a:pt x="135" y="96"/>
                    <a:pt x="0" y="303"/>
                    <a:pt x="65" y="483"/>
                  </a:cubicBezTo>
                  <a:cubicBezTo>
                    <a:pt x="109" y="620"/>
                    <a:pt x="249" y="701"/>
                    <a:pt x="411" y="701"/>
                  </a:cubicBezTo>
                  <a:cubicBezTo>
                    <a:pt x="462" y="701"/>
                    <a:pt x="514" y="693"/>
                    <a:pt x="567" y="676"/>
                  </a:cubicBezTo>
                  <a:cubicBezTo>
                    <a:pt x="786" y="605"/>
                    <a:pt x="915" y="406"/>
                    <a:pt x="857" y="219"/>
                  </a:cubicBezTo>
                  <a:cubicBezTo>
                    <a:pt x="813" y="82"/>
                    <a:pt x="67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6" name="Google Shape;736;p55"/>
          <p:cNvGrpSpPr/>
          <p:nvPr/>
        </p:nvGrpSpPr>
        <p:grpSpPr>
          <a:xfrm>
            <a:off x="5755523" y="1943415"/>
            <a:ext cx="1589730" cy="1612939"/>
            <a:chOff x="3605950" y="3926100"/>
            <a:chExt cx="657375" cy="667000"/>
          </a:xfrm>
        </p:grpSpPr>
        <p:sp>
          <p:nvSpPr>
            <p:cNvPr id="737" name="Google Shape;737;p55"/>
            <p:cNvSpPr/>
            <p:nvPr/>
          </p:nvSpPr>
          <p:spPr>
            <a:xfrm>
              <a:off x="3911275" y="4247025"/>
              <a:ext cx="344325" cy="233925"/>
            </a:xfrm>
            <a:custGeom>
              <a:avLst/>
              <a:gdLst/>
              <a:ahLst/>
              <a:cxnLst/>
              <a:rect l="l" t="t" r="r" b="b"/>
              <a:pathLst>
                <a:path w="13773" h="9357" extrusionOk="0">
                  <a:moveTo>
                    <a:pt x="774" y="1"/>
                  </a:moveTo>
                  <a:lnTo>
                    <a:pt x="1" y="1366"/>
                  </a:lnTo>
                  <a:lnTo>
                    <a:pt x="6371" y="4993"/>
                  </a:lnTo>
                  <a:lnTo>
                    <a:pt x="6371" y="4993"/>
                  </a:lnTo>
                  <a:lnTo>
                    <a:pt x="6345" y="4522"/>
                  </a:lnTo>
                  <a:lnTo>
                    <a:pt x="6429" y="4561"/>
                  </a:lnTo>
                  <a:lnTo>
                    <a:pt x="10919" y="7041"/>
                  </a:lnTo>
                  <a:cubicBezTo>
                    <a:pt x="10919" y="7041"/>
                    <a:pt x="10236" y="8606"/>
                    <a:pt x="10841" y="9167"/>
                  </a:cubicBezTo>
                  <a:cubicBezTo>
                    <a:pt x="10983" y="9300"/>
                    <a:pt x="11139" y="9357"/>
                    <a:pt x="11302" y="9357"/>
                  </a:cubicBezTo>
                  <a:cubicBezTo>
                    <a:pt x="12184" y="9357"/>
                    <a:pt x="13267" y="7698"/>
                    <a:pt x="13321" y="7627"/>
                  </a:cubicBezTo>
                  <a:cubicBezTo>
                    <a:pt x="13457" y="7350"/>
                    <a:pt x="13560" y="7060"/>
                    <a:pt x="13637" y="6758"/>
                  </a:cubicBezTo>
                  <a:lnTo>
                    <a:pt x="13637" y="6751"/>
                  </a:lnTo>
                  <a:cubicBezTo>
                    <a:pt x="13669" y="6616"/>
                    <a:pt x="13695" y="6474"/>
                    <a:pt x="13708" y="6332"/>
                  </a:cubicBezTo>
                  <a:cubicBezTo>
                    <a:pt x="13772" y="5714"/>
                    <a:pt x="13630" y="5205"/>
                    <a:pt x="13270" y="5006"/>
                  </a:cubicBezTo>
                  <a:cubicBezTo>
                    <a:pt x="13153" y="4939"/>
                    <a:pt x="13021" y="4907"/>
                    <a:pt x="12879" y="4907"/>
                  </a:cubicBezTo>
                  <a:cubicBezTo>
                    <a:pt x="12381" y="4907"/>
                    <a:pt x="11761" y="5302"/>
                    <a:pt x="11234" y="5959"/>
                  </a:cubicBezTo>
                  <a:lnTo>
                    <a:pt x="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5"/>
            <p:cNvSpPr/>
            <p:nvPr/>
          </p:nvSpPr>
          <p:spPr>
            <a:xfrm>
              <a:off x="4205975" y="4437000"/>
              <a:ext cx="22550" cy="18000"/>
            </a:xfrm>
            <a:custGeom>
              <a:avLst/>
              <a:gdLst/>
              <a:ahLst/>
              <a:cxnLst/>
              <a:rect l="l" t="t" r="r" b="b"/>
              <a:pathLst>
                <a:path w="902" h="720" extrusionOk="0">
                  <a:moveTo>
                    <a:pt x="512" y="1"/>
                  </a:moveTo>
                  <a:cubicBezTo>
                    <a:pt x="439" y="1"/>
                    <a:pt x="361" y="20"/>
                    <a:pt x="290" y="60"/>
                  </a:cubicBezTo>
                  <a:cubicBezTo>
                    <a:pt x="90" y="170"/>
                    <a:pt x="0" y="389"/>
                    <a:pt x="90" y="556"/>
                  </a:cubicBezTo>
                  <a:cubicBezTo>
                    <a:pt x="147" y="662"/>
                    <a:pt x="263" y="719"/>
                    <a:pt x="390" y="719"/>
                  </a:cubicBezTo>
                  <a:cubicBezTo>
                    <a:pt x="464" y="719"/>
                    <a:pt x="541" y="700"/>
                    <a:pt x="612" y="659"/>
                  </a:cubicBezTo>
                  <a:cubicBezTo>
                    <a:pt x="812" y="556"/>
                    <a:pt x="902" y="331"/>
                    <a:pt x="812" y="163"/>
                  </a:cubicBezTo>
                  <a:cubicBezTo>
                    <a:pt x="755" y="58"/>
                    <a:pt x="639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55"/>
            <p:cNvSpPr/>
            <p:nvPr/>
          </p:nvSpPr>
          <p:spPr>
            <a:xfrm>
              <a:off x="4060075" y="4338325"/>
              <a:ext cx="184575" cy="150325"/>
            </a:xfrm>
            <a:custGeom>
              <a:avLst/>
              <a:gdLst/>
              <a:ahLst/>
              <a:cxnLst/>
              <a:rect l="l" t="t" r="r" b="b"/>
              <a:pathLst>
                <a:path w="7383" h="6013" extrusionOk="0">
                  <a:moveTo>
                    <a:pt x="1224" y="1"/>
                  </a:moveTo>
                  <a:lnTo>
                    <a:pt x="1224" y="1"/>
                  </a:lnTo>
                  <a:cubicBezTo>
                    <a:pt x="0" y="297"/>
                    <a:pt x="426" y="1341"/>
                    <a:pt x="426" y="1341"/>
                  </a:cubicBezTo>
                  <a:lnTo>
                    <a:pt x="4503" y="3666"/>
                  </a:lnTo>
                  <a:cubicBezTo>
                    <a:pt x="4123" y="4684"/>
                    <a:pt x="4187" y="5611"/>
                    <a:pt x="4728" y="5914"/>
                  </a:cubicBezTo>
                  <a:cubicBezTo>
                    <a:pt x="4845" y="5981"/>
                    <a:pt x="4976" y="6013"/>
                    <a:pt x="5117" y="6013"/>
                  </a:cubicBezTo>
                  <a:cubicBezTo>
                    <a:pt x="5764" y="6013"/>
                    <a:pt x="6621" y="5341"/>
                    <a:pt x="7208" y="4304"/>
                  </a:cubicBezTo>
                  <a:cubicBezTo>
                    <a:pt x="7273" y="4194"/>
                    <a:pt x="7331" y="4085"/>
                    <a:pt x="7382" y="3975"/>
                  </a:cubicBezTo>
                  <a:lnTo>
                    <a:pt x="7382" y="3975"/>
                  </a:lnTo>
                  <a:cubicBezTo>
                    <a:pt x="7331" y="4027"/>
                    <a:pt x="6583" y="5128"/>
                    <a:pt x="5843" y="5540"/>
                  </a:cubicBezTo>
                  <a:cubicBezTo>
                    <a:pt x="5888" y="5476"/>
                    <a:pt x="5933" y="5399"/>
                    <a:pt x="5959" y="5321"/>
                  </a:cubicBezTo>
                  <a:cubicBezTo>
                    <a:pt x="6094" y="4954"/>
                    <a:pt x="5952" y="4561"/>
                    <a:pt x="5637" y="4445"/>
                  </a:cubicBezTo>
                  <a:cubicBezTo>
                    <a:pt x="5581" y="4426"/>
                    <a:pt x="5525" y="4417"/>
                    <a:pt x="5468" y="4417"/>
                  </a:cubicBezTo>
                  <a:cubicBezTo>
                    <a:pt x="5206" y="4417"/>
                    <a:pt x="4943" y="4614"/>
                    <a:pt x="4831" y="4916"/>
                  </a:cubicBezTo>
                  <a:cubicBezTo>
                    <a:pt x="4773" y="5083"/>
                    <a:pt x="4767" y="5257"/>
                    <a:pt x="4818" y="5425"/>
                  </a:cubicBezTo>
                  <a:cubicBezTo>
                    <a:pt x="4361" y="4793"/>
                    <a:pt x="4973" y="3383"/>
                    <a:pt x="4973" y="3383"/>
                  </a:cubicBezTo>
                  <a:lnTo>
                    <a:pt x="1469" y="1450"/>
                  </a:lnTo>
                  <a:lnTo>
                    <a:pt x="1276" y="1347"/>
                  </a:lnTo>
                  <a:cubicBezTo>
                    <a:pt x="509" y="838"/>
                    <a:pt x="1224" y="1"/>
                    <a:pt x="1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5"/>
            <p:cNvSpPr/>
            <p:nvPr/>
          </p:nvSpPr>
          <p:spPr>
            <a:xfrm>
              <a:off x="4192125" y="4369600"/>
              <a:ext cx="63625" cy="35750"/>
            </a:xfrm>
            <a:custGeom>
              <a:avLst/>
              <a:gdLst/>
              <a:ahLst/>
              <a:cxnLst/>
              <a:rect l="l" t="t" r="r" b="b"/>
              <a:pathLst>
                <a:path w="2545" h="1430" extrusionOk="0">
                  <a:moveTo>
                    <a:pt x="1654" y="0"/>
                  </a:moveTo>
                  <a:cubicBezTo>
                    <a:pt x="1158" y="0"/>
                    <a:pt x="534" y="395"/>
                    <a:pt x="0" y="1049"/>
                  </a:cubicBezTo>
                  <a:cubicBezTo>
                    <a:pt x="90" y="970"/>
                    <a:pt x="906" y="226"/>
                    <a:pt x="1559" y="226"/>
                  </a:cubicBezTo>
                  <a:cubicBezTo>
                    <a:pt x="1750" y="226"/>
                    <a:pt x="1927" y="289"/>
                    <a:pt x="2068" y="450"/>
                  </a:cubicBezTo>
                  <a:cubicBezTo>
                    <a:pt x="2390" y="824"/>
                    <a:pt x="2474" y="1172"/>
                    <a:pt x="2480" y="1429"/>
                  </a:cubicBezTo>
                  <a:cubicBezTo>
                    <a:pt x="2545" y="805"/>
                    <a:pt x="2396" y="302"/>
                    <a:pt x="2036" y="96"/>
                  </a:cubicBezTo>
                  <a:cubicBezTo>
                    <a:pt x="1922" y="31"/>
                    <a:pt x="1793" y="0"/>
                    <a:pt x="1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5"/>
            <p:cNvSpPr/>
            <p:nvPr/>
          </p:nvSpPr>
          <p:spPr>
            <a:xfrm>
              <a:off x="3938175" y="4030200"/>
              <a:ext cx="325150" cy="290125"/>
            </a:xfrm>
            <a:custGeom>
              <a:avLst/>
              <a:gdLst/>
              <a:ahLst/>
              <a:cxnLst/>
              <a:rect l="l" t="t" r="r" b="b"/>
              <a:pathLst>
                <a:path w="13006" h="11605" extrusionOk="0">
                  <a:moveTo>
                    <a:pt x="9324" y="0"/>
                  </a:moveTo>
                  <a:cubicBezTo>
                    <a:pt x="9095" y="0"/>
                    <a:pt x="8897" y="63"/>
                    <a:pt x="8748" y="197"/>
                  </a:cubicBezTo>
                  <a:cubicBezTo>
                    <a:pt x="8290" y="596"/>
                    <a:pt x="8419" y="1517"/>
                    <a:pt x="8992" y="2432"/>
                  </a:cubicBezTo>
                  <a:lnTo>
                    <a:pt x="8992" y="2438"/>
                  </a:lnTo>
                  <a:lnTo>
                    <a:pt x="0" y="10432"/>
                  </a:lnTo>
                  <a:lnTo>
                    <a:pt x="1044" y="11604"/>
                  </a:lnTo>
                  <a:lnTo>
                    <a:pt x="6525" y="6728"/>
                  </a:lnTo>
                  <a:lnTo>
                    <a:pt x="6068" y="6606"/>
                  </a:lnTo>
                  <a:lnTo>
                    <a:pt x="6132" y="6535"/>
                  </a:lnTo>
                  <a:lnTo>
                    <a:pt x="9913" y="3076"/>
                  </a:lnTo>
                  <a:cubicBezTo>
                    <a:pt x="9913" y="3076"/>
                    <a:pt x="10843" y="3916"/>
                    <a:pt x="11567" y="3916"/>
                  </a:cubicBezTo>
                  <a:cubicBezTo>
                    <a:pt x="11689" y="3916"/>
                    <a:pt x="11805" y="3892"/>
                    <a:pt x="11910" y="3836"/>
                  </a:cubicBezTo>
                  <a:cubicBezTo>
                    <a:pt x="13005" y="3244"/>
                    <a:pt x="11298" y="1079"/>
                    <a:pt x="11247" y="989"/>
                  </a:cubicBezTo>
                  <a:cubicBezTo>
                    <a:pt x="11028" y="770"/>
                    <a:pt x="10783" y="577"/>
                    <a:pt x="10525" y="409"/>
                  </a:cubicBezTo>
                  <a:lnTo>
                    <a:pt x="10519" y="409"/>
                  </a:lnTo>
                  <a:cubicBezTo>
                    <a:pt x="10397" y="339"/>
                    <a:pt x="10274" y="268"/>
                    <a:pt x="10145" y="210"/>
                  </a:cubicBezTo>
                  <a:cubicBezTo>
                    <a:pt x="9852" y="73"/>
                    <a:pt x="9570" y="0"/>
                    <a:pt x="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5"/>
            <p:cNvSpPr/>
            <p:nvPr/>
          </p:nvSpPr>
          <p:spPr>
            <a:xfrm>
              <a:off x="4209200" y="4073000"/>
              <a:ext cx="18850" cy="20525"/>
            </a:xfrm>
            <a:custGeom>
              <a:avLst/>
              <a:gdLst/>
              <a:ahLst/>
              <a:cxnLst/>
              <a:rect l="l" t="t" r="r" b="b"/>
              <a:pathLst>
                <a:path w="754" h="821" extrusionOk="0">
                  <a:moveTo>
                    <a:pt x="359" y="1"/>
                  </a:moveTo>
                  <a:cubicBezTo>
                    <a:pt x="342" y="1"/>
                    <a:pt x="326" y="2"/>
                    <a:pt x="309" y="5"/>
                  </a:cubicBezTo>
                  <a:cubicBezTo>
                    <a:pt x="116" y="37"/>
                    <a:pt x="0" y="243"/>
                    <a:pt x="39" y="469"/>
                  </a:cubicBezTo>
                  <a:cubicBezTo>
                    <a:pt x="74" y="674"/>
                    <a:pt x="227" y="821"/>
                    <a:pt x="395" y="821"/>
                  </a:cubicBezTo>
                  <a:cubicBezTo>
                    <a:pt x="411" y="821"/>
                    <a:pt x="428" y="820"/>
                    <a:pt x="445" y="817"/>
                  </a:cubicBezTo>
                  <a:cubicBezTo>
                    <a:pt x="631" y="784"/>
                    <a:pt x="754" y="578"/>
                    <a:pt x="715" y="353"/>
                  </a:cubicBezTo>
                  <a:cubicBezTo>
                    <a:pt x="680" y="147"/>
                    <a:pt x="527" y="1"/>
                    <a:pt x="3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5"/>
            <p:cNvSpPr/>
            <p:nvPr/>
          </p:nvSpPr>
          <p:spPr>
            <a:xfrm>
              <a:off x="4073375" y="4054925"/>
              <a:ext cx="184625" cy="143500"/>
            </a:xfrm>
            <a:custGeom>
              <a:avLst/>
              <a:gdLst/>
              <a:ahLst/>
              <a:cxnLst/>
              <a:rect l="l" t="t" r="r" b="b"/>
              <a:pathLst>
                <a:path w="7385" h="5740" extrusionOk="0">
                  <a:moveTo>
                    <a:pt x="5839" y="0"/>
                  </a:moveTo>
                  <a:lnTo>
                    <a:pt x="5839" y="0"/>
                  </a:lnTo>
                  <a:cubicBezTo>
                    <a:pt x="5878" y="65"/>
                    <a:pt x="6683" y="1127"/>
                    <a:pt x="6831" y="1965"/>
                  </a:cubicBezTo>
                  <a:cubicBezTo>
                    <a:pt x="6786" y="1894"/>
                    <a:pt x="6728" y="1830"/>
                    <a:pt x="6663" y="1778"/>
                  </a:cubicBezTo>
                  <a:cubicBezTo>
                    <a:pt x="6515" y="1660"/>
                    <a:pt x="6341" y="1602"/>
                    <a:pt x="6178" y="1602"/>
                  </a:cubicBezTo>
                  <a:cubicBezTo>
                    <a:pt x="6002" y="1602"/>
                    <a:pt x="5839" y="1670"/>
                    <a:pt x="5736" y="1804"/>
                  </a:cubicBezTo>
                  <a:cubicBezTo>
                    <a:pt x="5530" y="2061"/>
                    <a:pt x="5613" y="2474"/>
                    <a:pt x="5923" y="2712"/>
                  </a:cubicBezTo>
                  <a:cubicBezTo>
                    <a:pt x="6051" y="2821"/>
                    <a:pt x="6219" y="2879"/>
                    <a:pt x="6393" y="2886"/>
                  </a:cubicBezTo>
                  <a:cubicBezTo>
                    <a:pt x="6318" y="2909"/>
                    <a:pt x="6239" y="2920"/>
                    <a:pt x="6157" y="2920"/>
                  </a:cubicBezTo>
                  <a:cubicBezTo>
                    <a:pt x="5433" y="2920"/>
                    <a:pt x="4512" y="2087"/>
                    <a:pt x="4512" y="2087"/>
                  </a:cubicBezTo>
                  <a:lnTo>
                    <a:pt x="1555" y="4786"/>
                  </a:lnTo>
                  <a:lnTo>
                    <a:pt x="1394" y="4934"/>
                  </a:lnTo>
                  <a:cubicBezTo>
                    <a:pt x="1227" y="5063"/>
                    <a:pt x="1069" y="5112"/>
                    <a:pt x="923" y="5112"/>
                  </a:cubicBezTo>
                  <a:cubicBezTo>
                    <a:pt x="436" y="5112"/>
                    <a:pt x="100" y="4554"/>
                    <a:pt x="100" y="4554"/>
                  </a:cubicBezTo>
                  <a:lnTo>
                    <a:pt x="100" y="4554"/>
                  </a:lnTo>
                  <a:cubicBezTo>
                    <a:pt x="0" y="5687"/>
                    <a:pt x="917" y="5740"/>
                    <a:pt x="1090" y="5740"/>
                  </a:cubicBezTo>
                  <a:cubicBezTo>
                    <a:pt x="1108" y="5740"/>
                    <a:pt x="1117" y="5739"/>
                    <a:pt x="1117" y="5739"/>
                  </a:cubicBezTo>
                  <a:lnTo>
                    <a:pt x="4634" y="2615"/>
                  </a:lnTo>
                  <a:cubicBezTo>
                    <a:pt x="5194" y="3076"/>
                    <a:pt x="5783" y="3335"/>
                    <a:pt x="6248" y="3335"/>
                  </a:cubicBezTo>
                  <a:cubicBezTo>
                    <a:pt x="6479" y="3335"/>
                    <a:pt x="6679" y="3272"/>
                    <a:pt x="6831" y="3137"/>
                  </a:cubicBezTo>
                  <a:cubicBezTo>
                    <a:pt x="7385" y="2635"/>
                    <a:pt x="7063" y="1353"/>
                    <a:pt x="6097" y="271"/>
                  </a:cubicBezTo>
                  <a:cubicBezTo>
                    <a:pt x="6013" y="174"/>
                    <a:pt x="5929" y="84"/>
                    <a:pt x="58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55"/>
            <p:cNvSpPr/>
            <p:nvPr/>
          </p:nvSpPr>
          <p:spPr>
            <a:xfrm>
              <a:off x="4143475" y="4030025"/>
              <a:ext cx="48350" cy="60825"/>
            </a:xfrm>
            <a:custGeom>
              <a:avLst/>
              <a:gdLst/>
              <a:ahLst/>
              <a:cxnLst/>
              <a:rect l="l" t="t" r="r" b="b"/>
              <a:pathLst>
                <a:path w="1934" h="2433" extrusionOk="0">
                  <a:moveTo>
                    <a:pt x="1112" y="1"/>
                  </a:moveTo>
                  <a:cubicBezTo>
                    <a:pt x="883" y="1"/>
                    <a:pt x="685" y="64"/>
                    <a:pt x="536" y="197"/>
                  </a:cubicBezTo>
                  <a:cubicBezTo>
                    <a:pt x="78" y="603"/>
                    <a:pt x="207" y="1524"/>
                    <a:pt x="780" y="2433"/>
                  </a:cubicBezTo>
                  <a:cubicBezTo>
                    <a:pt x="722" y="2291"/>
                    <a:pt x="1" y="642"/>
                    <a:pt x="877" y="288"/>
                  </a:cubicBezTo>
                  <a:cubicBezTo>
                    <a:pt x="1126" y="186"/>
                    <a:pt x="1344" y="149"/>
                    <a:pt x="1531" y="149"/>
                  </a:cubicBezTo>
                  <a:cubicBezTo>
                    <a:pt x="1687" y="149"/>
                    <a:pt x="1822" y="175"/>
                    <a:pt x="1933" y="210"/>
                  </a:cubicBezTo>
                  <a:cubicBezTo>
                    <a:pt x="1640" y="74"/>
                    <a:pt x="1358" y="1"/>
                    <a:pt x="1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55"/>
            <p:cNvSpPr/>
            <p:nvPr/>
          </p:nvSpPr>
          <p:spPr>
            <a:xfrm>
              <a:off x="3816750" y="4293575"/>
              <a:ext cx="108075" cy="299525"/>
            </a:xfrm>
            <a:custGeom>
              <a:avLst/>
              <a:gdLst/>
              <a:ahLst/>
              <a:cxnLst/>
              <a:rect l="l" t="t" r="r" b="b"/>
              <a:pathLst>
                <a:path w="4323" h="11981" extrusionOk="0">
                  <a:moveTo>
                    <a:pt x="3028" y="0"/>
                  </a:moveTo>
                  <a:lnTo>
                    <a:pt x="2191" y="5920"/>
                  </a:lnTo>
                  <a:lnTo>
                    <a:pt x="2191" y="5920"/>
                  </a:lnTo>
                  <a:lnTo>
                    <a:pt x="2538" y="5759"/>
                  </a:lnTo>
                  <a:lnTo>
                    <a:pt x="2538" y="5836"/>
                  </a:lnTo>
                  <a:lnTo>
                    <a:pt x="2010" y="9978"/>
                  </a:lnTo>
                  <a:cubicBezTo>
                    <a:pt x="2010" y="9978"/>
                    <a:pt x="1983" y="9977"/>
                    <a:pt x="1935" y="9977"/>
                  </a:cubicBezTo>
                  <a:cubicBezTo>
                    <a:pt x="1642" y="9977"/>
                    <a:pt x="585" y="10015"/>
                    <a:pt x="374" y="10558"/>
                  </a:cubicBezTo>
                  <a:cubicBezTo>
                    <a:pt x="1" y="11498"/>
                    <a:pt x="2203" y="11942"/>
                    <a:pt x="2281" y="11975"/>
                  </a:cubicBezTo>
                  <a:cubicBezTo>
                    <a:pt x="2360" y="11979"/>
                    <a:pt x="2440" y="11981"/>
                    <a:pt x="2519" y="11981"/>
                  </a:cubicBezTo>
                  <a:cubicBezTo>
                    <a:pt x="2691" y="11981"/>
                    <a:pt x="2863" y="11971"/>
                    <a:pt x="3034" y="11949"/>
                  </a:cubicBezTo>
                  <a:cubicBezTo>
                    <a:pt x="3150" y="11930"/>
                    <a:pt x="3266" y="11910"/>
                    <a:pt x="3376" y="11878"/>
                  </a:cubicBezTo>
                  <a:cubicBezTo>
                    <a:pt x="3865" y="11743"/>
                    <a:pt x="4207" y="11485"/>
                    <a:pt x="4252" y="11150"/>
                  </a:cubicBezTo>
                  <a:cubicBezTo>
                    <a:pt x="4323" y="10661"/>
                    <a:pt x="3756" y="10152"/>
                    <a:pt x="2918" y="9894"/>
                  </a:cubicBezTo>
                  <a:lnTo>
                    <a:pt x="2912" y="9894"/>
                  </a:lnTo>
                  <a:lnTo>
                    <a:pt x="4290" y="187"/>
                  </a:lnTo>
                  <a:lnTo>
                    <a:pt x="30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5"/>
            <p:cNvSpPr/>
            <p:nvPr/>
          </p:nvSpPr>
          <p:spPr>
            <a:xfrm>
              <a:off x="3850400" y="4567250"/>
              <a:ext cx="17750" cy="15150"/>
            </a:xfrm>
            <a:custGeom>
              <a:avLst/>
              <a:gdLst/>
              <a:ahLst/>
              <a:cxnLst/>
              <a:rect l="l" t="t" r="r" b="b"/>
              <a:pathLst>
                <a:path w="710" h="606" extrusionOk="0">
                  <a:moveTo>
                    <a:pt x="299" y="0"/>
                  </a:moveTo>
                  <a:cubicBezTo>
                    <a:pt x="220" y="0"/>
                    <a:pt x="146" y="29"/>
                    <a:pt x="97" y="87"/>
                  </a:cubicBezTo>
                  <a:cubicBezTo>
                    <a:pt x="1" y="210"/>
                    <a:pt x="39" y="396"/>
                    <a:pt x="181" y="519"/>
                  </a:cubicBezTo>
                  <a:cubicBezTo>
                    <a:pt x="252" y="577"/>
                    <a:pt x="336" y="606"/>
                    <a:pt x="414" y="606"/>
                  </a:cubicBezTo>
                  <a:cubicBezTo>
                    <a:pt x="492" y="606"/>
                    <a:pt x="564" y="577"/>
                    <a:pt x="613" y="519"/>
                  </a:cubicBezTo>
                  <a:cubicBezTo>
                    <a:pt x="709" y="396"/>
                    <a:pt x="677" y="210"/>
                    <a:pt x="535" y="87"/>
                  </a:cubicBezTo>
                  <a:cubicBezTo>
                    <a:pt x="465" y="29"/>
                    <a:pt x="379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5"/>
            <p:cNvSpPr/>
            <p:nvPr/>
          </p:nvSpPr>
          <p:spPr>
            <a:xfrm>
              <a:off x="3815150" y="4435825"/>
              <a:ext cx="87775" cy="156975"/>
            </a:xfrm>
            <a:custGeom>
              <a:avLst/>
              <a:gdLst/>
              <a:ahLst/>
              <a:cxnLst/>
              <a:rect l="l" t="t" r="r" b="b"/>
              <a:pathLst>
                <a:path w="3511" h="6279" extrusionOk="0">
                  <a:moveTo>
                    <a:pt x="2820" y="0"/>
                  </a:moveTo>
                  <a:cubicBezTo>
                    <a:pt x="2498" y="0"/>
                    <a:pt x="2255" y="230"/>
                    <a:pt x="2255" y="230"/>
                  </a:cubicBezTo>
                  <a:lnTo>
                    <a:pt x="1720" y="4017"/>
                  </a:lnTo>
                  <a:cubicBezTo>
                    <a:pt x="838" y="4037"/>
                    <a:pt x="148" y="4365"/>
                    <a:pt x="84" y="4855"/>
                  </a:cubicBezTo>
                  <a:cubicBezTo>
                    <a:pt x="0" y="5460"/>
                    <a:pt x="876" y="6085"/>
                    <a:pt x="2048" y="6252"/>
                  </a:cubicBezTo>
                  <a:cubicBezTo>
                    <a:pt x="2152" y="6265"/>
                    <a:pt x="2248" y="6272"/>
                    <a:pt x="2351" y="6278"/>
                  </a:cubicBezTo>
                  <a:cubicBezTo>
                    <a:pt x="2293" y="6259"/>
                    <a:pt x="1230" y="6027"/>
                    <a:pt x="696" y="5583"/>
                  </a:cubicBezTo>
                  <a:lnTo>
                    <a:pt x="696" y="5583"/>
                  </a:lnTo>
                  <a:cubicBezTo>
                    <a:pt x="754" y="5598"/>
                    <a:pt x="808" y="5610"/>
                    <a:pt x="865" y="5610"/>
                  </a:cubicBezTo>
                  <a:cubicBezTo>
                    <a:pt x="877" y="5610"/>
                    <a:pt x="889" y="5609"/>
                    <a:pt x="902" y="5608"/>
                  </a:cubicBezTo>
                  <a:cubicBezTo>
                    <a:pt x="1224" y="5602"/>
                    <a:pt x="1475" y="5376"/>
                    <a:pt x="1462" y="5106"/>
                  </a:cubicBezTo>
                  <a:cubicBezTo>
                    <a:pt x="1456" y="4843"/>
                    <a:pt x="1207" y="4642"/>
                    <a:pt x="898" y="4642"/>
                  </a:cubicBezTo>
                  <a:cubicBezTo>
                    <a:pt x="889" y="4642"/>
                    <a:pt x="879" y="4642"/>
                    <a:pt x="870" y="4642"/>
                  </a:cubicBezTo>
                  <a:cubicBezTo>
                    <a:pt x="728" y="4642"/>
                    <a:pt x="593" y="4694"/>
                    <a:pt x="483" y="4777"/>
                  </a:cubicBezTo>
                  <a:cubicBezTo>
                    <a:pt x="776" y="4310"/>
                    <a:pt x="1772" y="4281"/>
                    <a:pt x="2019" y="4281"/>
                  </a:cubicBezTo>
                  <a:cubicBezTo>
                    <a:pt x="2054" y="4281"/>
                    <a:pt x="2074" y="4281"/>
                    <a:pt x="2074" y="4281"/>
                  </a:cubicBezTo>
                  <a:lnTo>
                    <a:pt x="2486" y="1054"/>
                  </a:lnTo>
                  <a:lnTo>
                    <a:pt x="2512" y="874"/>
                  </a:lnTo>
                  <a:cubicBezTo>
                    <a:pt x="2595" y="464"/>
                    <a:pt x="2897" y="373"/>
                    <a:pt x="3147" y="373"/>
                  </a:cubicBezTo>
                  <a:cubicBezTo>
                    <a:pt x="3345" y="373"/>
                    <a:pt x="3511" y="429"/>
                    <a:pt x="3511" y="429"/>
                  </a:cubicBezTo>
                  <a:cubicBezTo>
                    <a:pt x="3278" y="100"/>
                    <a:pt x="3032" y="0"/>
                    <a:pt x="2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5"/>
            <p:cNvSpPr/>
            <p:nvPr/>
          </p:nvSpPr>
          <p:spPr>
            <a:xfrm>
              <a:off x="3889850" y="4540750"/>
              <a:ext cx="35775" cy="49800"/>
            </a:xfrm>
            <a:custGeom>
              <a:avLst/>
              <a:gdLst/>
              <a:ahLst/>
              <a:cxnLst/>
              <a:rect l="l" t="t" r="r" b="b"/>
              <a:pathLst>
                <a:path w="1431" h="1992" extrusionOk="0">
                  <a:moveTo>
                    <a:pt x="1" y="1"/>
                  </a:moveTo>
                  <a:cubicBezTo>
                    <a:pt x="110" y="59"/>
                    <a:pt x="1431" y="703"/>
                    <a:pt x="1070" y="1386"/>
                  </a:cubicBezTo>
                  <a:cubicBezTo>
                    <a:pt x="890" y="1740"/>
                    <a:pt x="651" y="1914"/>
                    <a:pt x="458" y="1991"/>
                  </a:cubicBezTo>
                  <a:cubicBezTo>
                    <a:pt x="948" y="1856"/>
                    <a:pt x="1283" y="1592"/>
                    <a:pt x="1328" y="1257"/>
                  </a:cubicBezTo>
                  <a:cubicBezTo>
                    <a:pt x="1399" y="767"/>
                    <a:pt x="838" y="265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5"/>
            <p:cNvSpPr/>
            <p:nvPr/>
          </p:nvSpPr>
          <p:spPr>
            <a:xfrm>
              <a:off x="3950400" y="4358775"/>
              <a:ext cx="121300" cy="174050"/>
            </a:xfrm>
            <a:custGeom>
              <a:avLst/>
              <a:gdLst/>
              <a:ahLst/>
              <a:cxnLst/>
              <a:rect l="l" t="t" r="r" b="b"/>
              <a:pathLst>
                <a:path w="4852" h="6962" extrusionOk="0">
                  <a:moveTo>
                    <a:pt x="697" y="1"/>
                  </a:moveTo>
                  <a:lnTo>
                    <a:pt x="1" y="375"/>
                  </a:lnTo>
                  <a:lnTo>
                    <a:pt x="1772" y="3673"/>
                  </a:lnTo>
                  <a:lnTo>
                    <a:pt x="1882" y="3460"/>
                  </a:lnTo>
                  <a:lnTo>
                    <a:pt x="1914" y="3499"/>
                  </a:lnTo>
                  <a:lnTo>
                    <a:pt x="3183" y="5785"/>
                  </a:lnTo>
                  <a:cubicBezTo>
                    <a:pt x="3183" y="5785"/>
                    <a:pt x="2461" y="6275"/>
                    <a:pt x="2571" y="6681"/>
                  </a:cubicBezTo>
                  <a:cubicBezTo>
                    <a:pt x="2626" y="6891"/>
                    <a:pt x="2810" y="6962"/>
                    <a:pt x="3032" y="6962"/>
                  </a:cubicBezTo>
                  <a:cubicBezTo>
                    <a:pt x="3459" y="6962"/>
                    <a:pt x="4025" y="6700"/>
                    <a:pt x="4059" y="6687"/>
                  </a:cubicBezTo>
                  <a:cubicBezTo>
                    <a:pt x="4194" y="6603"/>
                    <a:pt x="4317" y="6507"/>
                    <a:pt x="4432" y="6397"/>
                  </a:cubicBezTo>
                  <a:cubicBezTo>
                    <a:pt x="4484" y="6346"/>
                    <a:pt x="4536" y="6288"/>
                    <a:pt x="4581" y="6236"/>
                  </a:cubicBezTo>
                  <a:cubicBezTo>
                    <a:pt x="4774" y="5985"/>
                    <a:pt x="4851" y="5727"/>
                    <a:pt x="4748" y="5540"/>
                  </a:cubicBezTo>
                  <a:cubicBezTo>
                    <a:pt x="4659" y="5378"/>
                    <a:pt x="4453" y="5294"/>
                    <a:pt x="4190" y="5294"/>
                  </a:cubicBezTo>
                  <a:cubicBezTo>
                    <a:pt x="4015" y="5294"/>
                    <a:pt x="3816" y="5331"/>
                    <a:pt x="3608" y="5405"/>
                  </a:cubicBezTo>
                  <a:lnTo>
                    <a:pt x="6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5"/>
            <p:cNvSpPr/>
            <p:nvPr/>
          </p:nvSpPr>
          <p:spPr>
            <a:xfrm>
              <a:off x="4033025" y="4517825"/>
              <a:ext cx="10400" cy="8825"/>
            </a:xfrm>
            <a:custGeom>
              <a:avLst/>
              <a:gdLst/>
              <a:ahLst/>
              <a:cxnLst/>
              <a:rect l="l" t="t" r="r" b="b"/>
              <a:pathLst>
                <a:path w="416" h="353" extrusionOk="0">
                  <a:moveTo>
                    <a:pt x="227" y="0"/>
                  </a:moveTo>
                  <a:cubicBezTo>
                    <a:pt x="192" y="0"/>
                    <a:pt x="155" y="11"/>
                    <a:pt x="123" y="35"/>
                  </a:cubicBezTo>
                  <a:cubicBezTo>
                    <a:pt x="0" y="125"/>
                    <a:pt x="39" y="319"/>
                    <a:pt x="187" y="351"/>
                  </a:cubicBezTo>
                  <a:cubicBezTo>
                    <a:pt x="195" y="352"/>
                    <a:pt x="203" y="352"/>
                    <a:pt x="211" y="352"/>
                  </a:cubicBezTo>
                  <a:cubicBezTo>
                    <a:pt x="305" y="352"/>
                    <a:pt x="388" y="285"/>
                    <a:pt x="406" y="190"/>
                  </a:cubicBezTo>
                  <a:cubicBezTo>
                    <a:pt x="415" y="81"/>
                    <a:pt x="325" y="0"/>
                    <a:pt x="2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5"/>
            <p:cNvSpPr/>
            <p:nvPr/>
          </p:nvSpPr>
          <p:spPr>
            <a:xfrm>
              <a:off x="3994700" y="4440325"/>
              <a:ext cx="57175" cy="94850"/>
            </a:xfrm>
            <a:custGeom>
              <a:avLst/>
              <a:gdLst/>
              <a:ahLst/>
              <a:cxnLst/>
              <a:rect l="l" t="t" r="r" b="b"/>
              <a:pathLst>
                <a:path w="2287" h="3794" extrusionOk="0">
                  <a:moveTo>
                    <a:pt x="467" y="1"/>
                  </a:moveTo>
                  <a:cubicBezTo>
                    <a:pt x="70" y="1"/>
                    <a:pt x="0" y="411"/>
                    <a:pt x="0" y="411"/>
                  </a:cubicBezTo>
                  <a:lnTo>
                    <a:pt x="1134" y="2517"/>
                  </a:lnTo>
                  <a:cubicBezTo>
                    <a:pt x="696" y="2852"/>
                    <a:pt x="470" y="3270"/>
                    <a:pt x="619" y="3547"/>
                  </a:cubicBezTo>
                  <a:cubicBezTo>
                    <a:pt x="707" y="3711"/>
                    <a:pt x="913" y="3793"/>
                    <a:pt x="1177" y="3793"/>
                  </a:cubicBezTo>
                  <a:cubicBezTo>
                    <a:pt x="1453" y="3793"/>
                    <a:pt x="1793" y="3703"/>
                    <a:pt x="2126" y="3522"/>
                  </a:cubicBezTo>
                  <a:cubicBezTo>
                    <a:pt x="2184" y="3489"/>
                    <a:pt x="2235" y="3457"/>
                    <a:pt x="2287" y="3425"/>
                  </a:cubicBezTo>
                  <a:lnTo>
                    <a:pt x="2287" y="3425"/>
                  </a:lnTo>
                  <a:cubicBezTo>
                    <a:pt x="2256" y="3437"/>
                    <a:pt x="1672" y="3690"/>
                    <a:pt x="1244" y="3690"/>
                  </a:cubicBezTo>
                  <a:cubicBezTo>
                    <a:pt x="1228" y="3690"/>
                    <a:pt x="1213" y="3690"/>
                    <a:pt x="1198" y="3689"/>
                  </a:cubicBezTo>
                  <a:cubicBezTo>
                    <a:pt x="1237" y="3670"/>
                    <a:pt x="1276" y="3650"/>
                    <a:pt x="1314" y="3625"/>
                  </a:cubicBezTo>
                  <a:cubicBezTo>
                    <a:pt x="1469" y="3502"/>
                    <a:pt x="1514" y="3296"/>
                    <a:pt x="1411" y="3161"/>
                  </a:cubicBezTo>
                  <a:cubicBezTo>
                    <a:pt x="1357" y="3094"/>
                    <a:pt x="1274" y="3060"/>
                    <a:pt x="1184" y="3060"/>
                  </a:cubicBezTo>
                  <a:cubicBezTo>
                    <a:pt x="1101" y="3060"/>
                    <a:pt x="1012" y="3089"/>
                    <a:pt x="934" y="3148"/>
                  </a:cubicBezTo>
                  <a:cubicBezTo>
                    <a:pt x="863" y="3200"/>
                    <a:pt x="818" y="3277"/>
                    <a:pt x="792" y="3361"/>
                  </a:cubicBezTo>
                  <a:cubicBezTo>
                    <a:pt x="767" y="2968"/>
                    <a:pt x="1411" y="2523"/>
                    <a:pt x="1411" y="2523"/>
                  </a:cubicBezTo>
                  <a:lnTo>
                    <a:pt x="419" y="739"/>
                  </a:lnTo>
                  <a:lnTo>
                    <a:pt x="367" y="642"/>
                  </a:lnTo>
                  <a:cubicBezTo>
                    <a:pt x="174" y="211"/>
                    <a:pt x="709" y="43"/>
                    <a:pt x="709" y="43"/>
                  </a:cubicBezTo>
                  <a:cubicBezTo>
                    <a:pt x="617" y="13"/>
                    <a:pt x="537" y="1"/>
                    <a:pt x="4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5"/>
            <p:cNvSpPr/>
            <p:nvPr/>
          </p:nvSpPr>
          <p:spPr>
            <a:xfrm>
              <a:off x="4040750" y="4491150"/>
              <a:ext cx="30950" cy="23550"/>
            </a:xfrm>
            <a:custGeom>
              <a:avLst/>
              <a:gdLst/>
              <a:ahLst/>
              <a:cxnLst/>
              <a:rect l="l" t="t" r="r" b="b"/>
              <a:pathLst>
                <a:path w="1238" h="942" extrusionOk="0">
                  <a:moveTo>
                    <a:pt x="577" y="1"/>
                  </a:moveTo>
                  <a:cubicBezTo>
                    <a:pt x="404" y="1"/>
                    <a:pt x="206" y="35"/>
                    <a:pt x="0" y="104"/>
                  </a:cubicBezTo>
                  <a:cubicBezTo>
                    <a:pt x="33" y="98"/>
                    <a:pt x="208" y="67"/>
                    <a:pt x="406" y="67"/>
                  </a:cubicBezTo>
                  <a:cubicBezTo>
                    <a:pt x="685" y="67"/>
                    <a:pt x="1009" y="128"/>
                    <a:pt x="1050" y="407"/>
                  </a:cubicBezTo>
                  <a:cubicBezTo>
                    <a:pt x="1089" y="587"/>
                    <a:pt x="1057" y="774"/>
                    <a:pt x="967" y="941"/>
                  </a:cubicBezTo>
                  <a:cubicBezTo>
                    <a:pt x="1166" y="690"/>
                    <a:pt x="1237" y="432"/>
                    <a:pt x="1134" y="245"/>
                  </a:cubicBezTo>
                  <a:cubicBezTo>
                    <a:pt x="1048" y="82"/>
                    <a:pt x="842" y="1"/>
                    <a:pt x="5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5"/>
            <p:cNvSpPr/>
            <p:nvPr/>
          </p:nvSpPr>
          <p:spPr>
            <a:xfrm>
              <a:off x="4042025" y="4241875"/>
              <a:ext cx="187325" cy="67300"/>
            </a:xfrm>
            <a:custGeom>
              <a:avLst/>
              <a:gdLst/>
              <a:ahLst/>
              <a:cxnLst/>
              <a:rect l="l" t="t" r="r" b="b"/>
              <a:pathLst>
                <a:path w="7493" h="2692" extrusionOk="0">
                  <a:moveTo>
                    <a:pt x="136" y="1"/>
                  </a:moveTo>
                  <a:lnTo>
                    <a:pt x="1" y="786"/>
                  </a:lnTo>
                  <a:lnTo>
                    <a:pt x="3685" y="1431"/>
                  </a:lnTo>
                  <a:lnTo>
                    <a:pt x="3589" y="1212"/>
                  </a:lnTo>
                  <a:lnTo>
                    <a:pt x="3634" y="1212"/>
                  </a:lnTo>
                  <a:lnTo>
                    <a:pt x="6217" y="1624"/>
                  </a:lnTo>
                  <a:cubicBezTo>
                    <a:pt x="6217" y="1624"/>
                    <a:pt x="6159" y="2493"/>
                    <a:pt x="6545" y="2661"/>
                  </a:cubicBezTo>
                  <a:cubicBezTo>
                    <a:pt x="6595" y="2682"/>
                    <a:pt x="6642" y="2692"/>
                    <a:pt x="6688" y="2692"/>
                  </a:cubicBezTo>
                  <a:cubicBezTo>
                    <a:pt x="7184" y="2692"/>
                    <a:pt x="7455" y="1542"/>
                    <a:pt x="7473" y="1495"/>
                  </a:cubicBezTo>
                  <a:cubicBezTo>
                    <a:pt x="7492" y="1340"/>
                    <a:pt x="7492" y="1179"/>
                    <a:pt x="7473" y="1025"/>
                  </a:cubicBezTo>
                  <a:cubicBezTo>
                    <a:pt x="7466" y="954"/>
                    <a:pt x="7454" y="877"/>
                    <a:pt x="7434" y="812"/>
                  </a:cubicBezTo>
                  <a:cubicBezTo>
                    <a:pt x="7363" y="503"/>
                    <a:pt x="7202" y="284"/>
                    <a:pt x="6996" y="245"/>
                  </a:cubicBezTo>
                  <a:cubicBezTo>
                    <a:pt x="6976" y="242"/>
                    <a:pt x="6956" y="240"/>
                    <a:pt x="6935" y="240"/>
                  </a:cubicBezTo>
                  <a:cubicBezTo>
                    <a:pt x="6650" y="240"/>
                    <a:pt x="6353" y="570"/>
                    <a:pt x="6185" y="1050"/>
                  </a:cubicBezTo>
                  <a:lnTo>
                    <a:pt x="1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5"/>
            <p:cNvSpPr/>
            <p:nvPr/>
          </p:nvSpPr>
          <p:spPr>
            <a:xfrm>
              <a:off x="4213250" y="4282900"/>
              <a:ext cx="9325" cy="8950"/>
            </a:xfrm>
            <a:custGeom>
              <a:avLst/>
              <a:gdLst/>
              <a:ahLst/>
              <a:cxnLst/>
              <a:rect l="l" t="t" r="r" b="b"/>
              <a:pathLst>
                <a:path w="373" h="358" extrusionOk="0">
                  <a:moveTo>
                    <a:pt x="182" y="0"/>
                  </a:moveTo>
                  <a:cubicBezTo>
                    <a:pt x="93" y="0"/>
                    <a:pt x="10" y="70"/>
                    <a:pt x="6" y="176"/>
                  </a:cubicBezTo>
                  <a:cubicBezTo>
                    <a:pt x="1" y="282"/>
                    <a:pt x="88" y="358"/>
                    <a:pt x="183" y="358"/>
                  </a:cubicBezTo>
                  <a:cubicBezTo>
                    <a:pt x="221" y="358"/>
                    <a:pt x="260" y="345"/>
                    <a:pt x="295" y="318"/>
                  </a:cubicBezTo>
                  <a:cubicBezTo>
                    <a:pt x="366" y="247"/>
                    <a:pt x="373" y="124"/>
                    <a:pt x="302" y="47"/>
                  </a:cubicBezTo>
                  <a:cubicBezTo>
                    <a:pt x="265" y="15"/>
                    <a:pt x="223" y="0"/>
                    <a:pt x="1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5"/>
            <p:cNvSpPr/>
            <p:nvPr/>
          </p:nvSpPr>
          <p:spPr>
            <a:xfrm>
              <a:off x="4124650" y="4257975"/>
              <a:ext cx="104200" cy="56200"/>
            </a:xfrm>
            <a:custGeom>
              <a:avLst/>
              <a:gdLst/>
              <a:ahLst/>
              <a:cxnLst/>
              <a:rect l="l" t="t" r="r" b="b"/>
              <a:pathLst>
                <a:path w="4168" h="2248" extrusionOk="0">
                  <a:moveTo>
                    <a:pt x="535" y="1"/>
                  </a:moveTo>
                  <a:lnTo>
                    <a:pt x="535" y="1"/>
                  </a:lnTo>
                  <a:cubicBezTo>
                    <a:pt x="0" y="355"/>
                    <a:pt x="380" y="787"/>
                    <a:pt x="380" y="787"/>
                  </a:cubicBezTo>
                  <a:lnTo>
                    <a:pt x="2738" y="1199"/>
                  </a:lnTo>
                  <a:cubicBezTo>
                    <a:pt x="2731" y="1753"/>
                    <a:pt x="2925" y="2184"/>
                    <a:pt x="3227" y="2242"/>
                  </a:cubicBezTo>
                  <a:cubicBezTo>
                    <a:pt x="3248" y="2246"/>
                    <a:pt x="3269" y="2247"/>
                    <a:pt x="3289" y="2247"/>
                  </a:cubicBezTo>
                  <a:cubicBezTo>
                    <a:pt x="3651" y="2247"/>
                    <a:pt x="4020" y="1726"/>
                    <a:pt x="4142" y="1038"/>
                  </a:cubicBezTo>
                  <a:cubicBezTo>
                    <a:pt x="4155" y="973"/>
                    <a:pt x="4161" y="915"/>
                    <a:pt x="4168" y="851"/>
                  </a:cubicBezTo>
                  <a:lnTo>
                    <a:pt x="4168" y="851"/>
                  </a:lnTo>
                  <a:cubicBezTo>
                    <a:pt x="4155" y="890"/>
                    <a:pt x="3988" y="1547"/>
                    <a:pt x="3698" y="1869"/>
                  </a:cubicBezTo>
                  <a:cubicBezTo>
                    <a:pt x="3711" y="1830"/>
                    <a:pt x="3717" y="1785"/>
                    <a:pt x="3717" y="1746"/>
                  </a:cubicBezTo>
                  <a:cubicBezTo>
                    <a:pt x="3717" y="1540"/>
                    <a:pt x="3582" y="1379"/>
                    <a:pt x="3414" y="1379"/>
                  </a:cubicBezTo>
                  <a:cubicBezTo>
                    <a:pt x="3247" y="1379"/>
                    <a:pt x="3112" y="1540"/>
                    <a:pt x="3112" y="1746"/>
                  </a:cubicBezTo>
                  <a:cubicBezTo>
                    <a:pt x="3112" y="1830"/>
                    <a:pt x="3137" y="1914"/>
                    <a:pt x="3189" y="1985"/>
                  </a:cubicBezTo>
                  <a:cubicBezTo>
                    <a:pt x="2860" y="1766"/>
                    <a:pt x="2912" y="980"/>
                    <a:pt x="2912" y="980"/>
                  </a:cubicBezTo>
                  <a:lnTo>
                    <a:pt x="902" y="658"/>
                  </a:lnTo>
                  <a:lnTo>
                    <a:pt x="793" y="638"/>
                  </a:lnTo>
                  <a:cubicBezTo>
                    <a:pt x="335" y="529"/>
                    <a:pt x="535" y="1"/>
                    <a:pt x="5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5"/>
            <p:cNvSpPr/>
            <p:nvPr/>
          </p:nvSpPr>
          <p:spPr>
            <a:xfrm>
              <a:off x="4196625" y="4247875"/>
              <a:ext cx="31275" cy="20275"/>
            </a:xfrm>
            <a:custGeom>
              <a:avLst/>
              <a:gdLst/>
              <a:ahLst/>
              <a:cxnLst/>
              <a:rect l="l" t="t" r="r" b="b"/>
              <a:pathLst>
                <a:path w="1251" h="811" extrusionOk="0">
                  <a:moveTo>
                    <a:pt x="751" y="0"/>
                  </a:moveTo>
                  <a:cubicBezTo>
                    <a:pt x="466" y="0"/>
                    <a:pt x="169" y="330"/>
                    <a:pt x="1" y="810"/>
                  </a:cubicBezTo>
                  <a:cubicBezTo>
                    <a:pt x="29" y="754"/>
                    <a:pt x="363" y="125"/>
                    <a:pt x="727" y="125"/>
                  </a:cubicBezTo>
                  <a:cubicBezTo>
                    <a:pt x="779" y="125"/>
                    <a:pt x="831" y="138"/>
                    <a:pt x="883" y="166"/>
                  </a:cubicBezTo>
                  <a:cubicBezTo>
                    <a:pt x="1051" y="250"/>
                    <a:pt x="1179" y="392"/>
                    <a:pt x="1250" y="566"/>
                  </a:cubicBezTo>
                  <a:cubicBezTo>
                    <a:pt x="1179" y="257"/>
                    <a:pt x="1018" y="44"/>
                    <a:pt x="812" y="5"/>
                  </a:cubicBezTo>
                  <a:cubicBezTo>
                    <a:pt x="792" y="2"/>
                    <a:pt x="772" y="0"/>
                    <a:pt x="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5"/>
            <p:cNvSpPr/>
            <p:nvPr/>
          </p:nvSpPr>
          <p:spPr>
            <a:xfrm>
              <a:off x="3634450" y="4091550"/>
              <a:ext cx="226300" cy="136975"/>
            </a:xfrm>
            <a:custGeom>
              <a:avLst/>
              <a:gdLst/>
              <a:ahLst/>
              <a:cxnLst/>
              <a:rect l="l" t="t" r="r" b="b"/>
              <a:pathLst>
                <a:path w="9052" h="5479" extrusionOk="0">
                  <a:moveTo>
                    <a:pt x="1444" y="0"/>
                  </a:moveTo>
                  <a:cubicBezTo>
                    <a:pt x="869" y="0"/>
                    <a:pt x="234" y="1158"/>
                    <a:pt x="201" y="1208"/>
                  </a:cubicBezTo>
                  <a:cubicBezTo>
                    <a:pt x="123" y="1395"/>
                    <a:pt x="72" y="1582"/>
                    <a:pt x="40" y="1782"/>
                  </a:cubicBezTo>
                  <a:cubicBezTo>
                    <a:pt x="20" y="1872"/>
                    <a:pt x="14" y="1962"/>
                    <a:pt x="7" y="2052"/>
                  </a:cubicBezTo>
                  <a:cubicBezTo>
                    <a:pt x="1" y="2458"/>
                    <a:pt x="117" y="2774"/>
                    <a:pt x="355" y="2883"/>
                  </a:cubicBezTo>
                  <a:cubicBezTo>
                    <a:pt x="421" y="2914"/>
                    <a:pt x="492" y="2929"/>
                    <a:pt x="567" y="2929"/>
                  </a:cubicBezTo>
                  <a:cubicBezTo>
                    <a:pt x="896" y="2929"/>
                    <a:pt x="1298" y="2642"/>
                    <a:pt x="1618" y="2175"/>
                  </a:cubicBezTo>
                  <a:lnTo>
                    <a:pt x="8613" y="5479"/>
                  </a:lnTo>
                  <a:lnTo>
                    <a:pt x="9051" y="4564"/>
                  </a:lnTo>
                  <a:lnTo>
                    <a:pt x="4780" y="2555"/>
                  </a:lnTo>
                  <a:lnTo>
                    <a:pt x="4826" y="2851"/>
                  </a:lnTo>
                  <a:lnTo>
                    <a:pt x="4768" y="2838"/>
                  </a:lnTo>
                  <a:lnTo>
                    <a:pt x="1766" y="1466"/>
                  </a:lnTo>
                  <a:cubicBezTo>
                    <a:pt x="1766" y="1466"/>
                    <a:pt x="2127" y="429"/>
                    <a:pt x="1714" y="100"/>
                  </a:cubicBezTo>
                  <a:cubicBezTo>
                    <a:pt x="1628" y="31"/>
                    <a:pt x="1536" y="0"/>
                    <a:pt x="1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5"/>
            <p:cNvSpPr/>
            <p:nvPr/>
          </p:nvSpPr>
          <p:spPr>
            <a:xfrm>
              <a:off x="3649275" y="4109900"/>
              <a:ext cx="12825" cy="11250"/>
            </a:xfrm>
            <a:custGeom>
              <a:avLst/>
              <a:gdLst/>
              <a:ahLst/>
              <a:cxnLst/>
              <a:rect l="l" t="t" r="r" b="b"/>
              <a:pathLst>
                <a:path w="513" h="450" extrusionOk="0">
                  <a:moveTo>
                    <a:pt x="245" y="0"/>
                  </a:moveTo>
                  <a:cubicBezTo>
                    <a:pt x="218" y="0"/>
                    <a:pt x="190" y="6"/>
                    <a:pt x="162" y="17"/>
                  </a:cubicBezTo>
                  <a:cubicBezTo>
                    <a:pt x="46" y="81"/>
                    <a:pt x="1" y="230"/>
                    <a:pt x="65" y="346"/>
                  </a:cubicBezTo>
                  <a:cubicBezTo>
                    <a:pt x="110" y="416"/>
                    <a:pt x="182" y="450"/>
                    <a:pt x="252" y="450"/>
                  </a:cubicBezTo>
                  <a:cubicBezTo>
                    <a:pt x="343" y="450"/>
                    <a:pt x="432" y="395"/>
                    <a:pt x="464" y="294"/>
                  </a:cubicBezTo>
                  <a:cubicBezTo>
                    <a:pt x="513" y="143"/>
                    <a:pt x="389" y="0"/>
                    <a:pt x="2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5"/>
            <p:cNvSpPr/>
            <p:nvPr/>
          </p:nvSpPr>
          <p:spPr>
            <a:xfrm>
              <a:off x="3639625" y="4086000"/>
              <a:ext cx="122550" cy="91800"/>
            </a:xfrm>
            <a:custGeom>
              <a:avLst/>
              <a:gdLst/>
              <a:ahLst/>
              <a:cxnLst/>
              <a:rect l="l" t="t" r="r" b="b"/>
              <a:pathLst>
                <a:path w="4902" h="3672" extrusionOk="0">
                  <a:moveTo>
                    <a:pt x="1396" y="0"/>
                  </a:moveTo>
                  <a:cubicBezTo>
                    <a:pt x="972" y="0"/>
                    <a:pt x="431" y="486"/>
                    <a:pt x="90" y="1205"/>
                  </a:cubicBezTo>
                  <a:cubicBezTo>
                    <a:pt x="58" y="1276"/>
                    <a:pt x="26" y="1347"/>
                    <a:pt x="0" y="1424"/>
                  </a:cubicBezTo>
                  <a:cubicBezTo>
                    <a:pt x="19" y="1385"/>
                    <a:pt x="451" y="638"/>
                    <a:pt x="908" y="342"/>
                  </a:cubicBezTo>
                  <a:lnTo>
                    <a:pt x="908" y="342"/>
                  </a:lnTo>
                  <a:cubicBezTo>
                    <a:pt x="876" y="387"/>
                    <a:pt x="857" y="432"/>
                    <a:pt x="844" y="490"/>
                  </a:cubicBezTo>
                  <a:cubicBezTo>
                    <a:pt x="773" y="735"/>
                    <a:pt x="889" y="973"/>
                    <a:pt x="1089" y="1031"/>
                  </a:cubicBezTo>
                  <a:cubicBezTo>
                    <a:pt x="1118" y="1039"/>
                    <a:pt x="1148" y="1043"/>
                    <a:pt x="1177" y="1043"/>
                  </a:cubicBezTo>
                  <a:cubicBezTo>
                    <a:pt x="1354" y="1043"/>
                    <a:pt x="1523" y="900"/>
                    <a:pt x="1578" y="690"/>
                  </a:cubicBezTo>
                  <a:cubicBezTo>
                    <a:pt x="1610" y="587"/>
                    <a:pt x="1604" y="471"/>
                    <a:pt x="1565" y="368"/>
                  </a:cubicBezTo>
                  <a:lnTo>
                    <a:pt x="1565" y="368"/>
                  </a:lnTo>
                  <a:cubicBezTo>
                    <a:pt x="1887" y="748"/>
                    <a:pt x="1565" y="1682"/>
                    <a:pt x="1565" y="1682"/>
                  </a:cubicBezTo>
                  <a:lnTo>
                    <a:pt x="3904" y="2751"/>
                  </a:lnTo>
                  <a:lnTo>
                    <a:pt x="4032" y="2809"/>
                  </a:lnTo>
                  <a:cubicBezTo>
                    <a:pt x="4554" y="3099"/>
                    <a:pt x="4135" y="3672"/>
                    <a:pt x="4135" y="3672"/>
                  </a:cubicBezTo>
                  <a:cubicBezTo>
                    <a:pt x="4902" y="3421"/>
                    <a:pt x="4580" y="2770"/>
                    <a:pt x="4580" y="2770"/>
                  </a:cubicBezTo>
                  <a:lnTo>
                    <a:pt x="1842" y="1482"/>
                  </a:lnTo>
                  <a:cubicBezTo>
                    <a:pt x="2036" y="812"/>
                    <a:pt x="1952" y="219"/>
                    <a:pt x="1604" y="45"/>
                  </a:cubicBezTo>
                  <a:cubicBezTo>
                    <a:pt x="1539" y="15"/>
                    <a:pt x="1469" y="0"/>
                    <a:pt x="1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5"/>
            <p:cNvSpPr/>
            <p:nvPr/>
          </p:nvSpPr>
          <p:spPr>
            <a:xfrm>
              <a:off x="3634450" y="4142850"/>
              <a:ext cx="40450" cy="22000"/>
            </a:xfrm>
            <a:custGeom>
              <a:avLst/>
              <a:gdLst/>
              <a:ahLst/>
              <a:cxnLst/>
              <a:rect l="l" t="t" r="r" b="b"/>
              <a:pathLst>
                <a:path w="1618" h="880" extrusionOk="0">
                  <a:moveTo>
                    <a:pt x="14" y="0"/>
                  </a:moveTo>
                  <a:lnTo>
                    <a:pt x="14" y="0"/>
                  </a:lnTo>
                  <a:cubicBezTo>
                    <a:pt x="1" y="406"/>
                    <a:pt x="117" y="715"/>
                    <a:pt x="362" y="831"/>
                  </a:cubicBezTo>
                  <a:cubicBezTo>
                    <a:pt x="427" y="864"/>
                    <a:pt x="498" y="879"/>
                    <a:pt x="574" y="879"/>
                  </a:cubicBezTo>
                  <a:cubicBezTo>
                    <a:pt x="899" y="879"/>
                    <a:pt x="1299" y="588"/>
                    <a:pt x="1618" y="123"/>
                  </a:cubicBezTo>
                  <a:lnTo>
                    <a:pt x="1618" y="123"/>
                  </a:lnTo>
                  <a:cubicBezTo>
                    <a:pt x="1566" y="179"/>
                    <a:pt x="1047" y="728"/>
                    <a:pt x="620" y="728"/>
                  </a:cubicBezTo>
                  <a:cubicBezTo>
                    <a:pt x="512" y="728"/>
                    <a:pt x="410" y="693"/>
                    <a:pt x="323" y="606"/>
                  </a:cubicBezTo>
                  <a:cubicBezTo>
                    <a:pt x="149" y="451"/>
                    <a:pt x="40" y="232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5"/>
            <p:cNvSpPr/>
            <p:nvPr/>
          </p:nvSpPr>
          <p:spPr>
            <a:xfrm>
              <a:off x="3605950" y="4212400"/>
              <a:ext cx="352225" cy="211775"/>
            </a:xfrm>
            <a:custGeom>
              <a:avLst/>
              <a:gdLst/>
              <a:ahLst/>
              <a:cxnLst/>
              <a:rect l="l" t="t" r="r" b="b"/>
              <a:pathLst>
                <a:path w="14089" h="8471" extrusionOk="0">
                  <a:moveTo>
                    <a:pt x="13425" y="1"/>
                  </a:moveTo>
                  <a:lnTo>
                    <a:pt x="2519" y="5089"/>
                  </a:lnTo>
                  <a:cubicBezTo>
                    <a:pt x="2519" y="5089"/>
                    <a:pt x="2519" y="5089"/>
                    <a:pt x="2513" y="5083"/>
                  </a:cubicBezTo>
                  <a:cubicBezTo>
                    <a:pt x="2017" y="4355"/>
                    <a:pt x="1396" y="3900"/>
                    <a:pt x="884" y="3900"/>
                  </a:cubicBezTo>
                  <a:cubicBezTo>
                    <a:pt x="770" y="3900"/>
                    <a:pt x="662" y="3922"/>
                    <a:pt x="561" y="3969"/>
                  </a:cubicBezTo>
                  <a:cubicBezTo>
                    <a:pt x="188" y="4143"/>
                    <a:pt x="1" y="4632"/>
                    <a:pt x="20" y="5257"/>
                  </a:cubicBezTo>
                  <a:cubicBezTo>
                    <a:pt x="20" y="5399"/>
                    <a:pt x="39" y="5540"/>
                    <a:pt x="59" y="5682"/>
                  </a:cubicBezTo>
                  <a:lnTo>
                    <a:pt x="59" y="5688"/>
                  </a:lnTo>
                  <a:cubicBezTo>
                    <a:pt x="110" y="5991"/>
                    <a:pt x="188" y="6294"/>
                    <a:pt x="297" y="6584"/>
                  </a:cubicBezTo>
                  <a:cubicBezTo>
                    <a:pt x="353" y="6656"/>
                    <a:pt x="1337" y="8471"/>
                    <a:pt x="2230" y="8471"/>
                  </a:cubicBezTo>
                  <a:cubicBezTo>
                    <a:pt x="2373" y="8471"/>
                    <a:pt x="2514" y="8424"/>
                    <a:pt x="2648" y="8317"/>
                  </a:cubicBezTo>
                  <a:cubicBezTo>
                    <a:pt x="3299" y="7808"/>
                    <a:pt x="2745" y="6191"/>
                    <a:pt x="2745" y="6191"/>
                  </a:cubicBezTo>
                  <a:lnTo>
                    <a:pt x="7415" y="4085"/>
                  </a:lnTo>
                  <a:lnTo>
                    <a:pt x="7505" y="4052"/>
                  </a:lnTo>
                  <a:lnTo>
                    <a:pt x="7441" y="4523"/>
                  </a:lnTo>
                  <a:lnTo>
                    <a:pt x="7441" y="4523"/>
                  </a:lnTo>
                  <a:lnTo>
                    <a:pt x="14088" y="1418"/>
                  </a:lnTo>
                  <a:lnTo>
                    <a:pt x="134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5"/>
            <p:cNvSpPr/>
            <p:nvPr/>
          </p:nvSpPr>
          <p:spPr>
            <a:xfrm>
              <a:off x="3628500" y="4378450"/>
              <a:ext cx="22400" cy="18300"/>
            </a:xfrm>
            <a:custGeom>
              <a:avLst/>
              <a:gdLst/>
              <a:ahLst/>
              <a:cxnLst/>
              <a:rect l="l" t="t" r="r" b="b"/>
              <a:pathLst>
                <a:path w="896" h="732" extrusionOk="0">
                  <a:moveTo>
                    <a:pt x="384" y="0"/>
                  </a:moveTo>
                  <a:cubicBezTo>
                    <a:pt x="268" y="0"/>
                    <a:pt x="163" y="48"/>
                    <a:pt x="104" y="142"/>
                  </a:cubicBezTo>
                  <a:cubicBezTo>
                    <a:pt x="1" y="303"/>
                    <a:pt x="71" y="528"/>
                    <a:pt x="265" y="657"/>
                  </a:cubicBezTo>
                  <a:cubicBezTo>
                    <a:pt x="342" y="707"/>
                    <a:pt x="428" y="732"/>
                    <a:pt x="510" y="732"/>
                  </a:cubicBezTo>
                  <a:cubicBezTo>
                    <a:pt x="626" y="732"/>
                    <a:pt x="732" y="683"/>
                    <a:pt x="793" y="592"/>
                  </a:cubicBezTo>
                  <a:cubicBezTo>
                    <a:pt x="896" y="431"/>
                    <a:pt x="825" y="206"/>
                    <a:pt x="638" y="77"/>
                  </a:cubicBezTo>
                  <a:cubicBezTo>
                    <a:pt x="557" y="26"/>
                    <a:pt x="468" y="0"/>
                    <a:pt x="3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5"/>
            <p:cNvSpPr/>
            <p:nvPr/>
          </p:nvSpPr>
          <p:spPr>
            <a:xfrm>
              <a:off x="3613525" y="4290350"/>
              <a:ext cx="191000" cy="142000"/>
            </a:xfrm>
            <a:custGeom>
              <a:avLst/>
              <a:gdLst/>
              <a:ahLst/>
              <a:cxnLst/>
              <a:rect l="l" t="t" r="r" b="b"/>
              <a:pathLst>
                <a:path w="7640" h="5680" extrusionOk="0">
                  <a:moveTo>
                    <a:pt x="6448" y="0"/>
                  </a:moveTo>
                  <a:cubicBezTo>
                    <a:pt x="6448" y="0"/>
                    <a:pt x="7092" y="896"/>
                    <a:pt x="6287" y="1340"/>
                  </a:cubicBezTo>
                  <a:lnTo>
                    <a:pt x="6088" y="1430"/>
                  </a:lnTo>
                  <a:lnTo>
                    <a:pt x="2442" y="3073"/>
                  </a:lnTo>
                  <a:cubicBezTo>
                    <a:pt x="2442" y="3073"/>
                    <a:pt x="2938" y="4529"/>
                    <a:pt x="2429" y="5115"/>
                  </a:cubicBezTo>
                  <a:cubicBezTo>
                    <a:pt x="2493" y="4960"/>
                    <a:pt x="2500" y="4780"/>
                    <a:pt x="2455" y="4612"/>
                  </a:cubicBezTo>
                  <a:cubicBezTo>
                    <a:pt x="2366" y="4284"/>
                    <a:pt x="2098" y="4061"/>
                    <a:pt x="1823" y="4061"/>
                  </a:cubicBezTo>
                  <a:cubicBezTo>
                    <a:pt x="1780" y="4061"/>
                    <a:pt x="1737" y="4066"/>
                    <a:pt x="1695" y="4078"/>
                  </a:cubicBezTo>
                  <a:cubicBezTo>
                    <a:pt x="1373" y="4168"/>
                    <a:pt x="1199" y="4548"/>
                    <a:pt x="1302" y="4928"/>
                  </a:cubicBezTo>
                  <a:cubicBezTo>
                    <a:pt x="1328" y="5005"/>
                    <a:pt x="1360" y="5083"/>
                    <a:pt x="1405" y="5153"/>
                  </a:cubicBezTo>
                  <a:cubicBezTo>
                    <a:pt x="696" y="4683"/>
                    <a:pt x="39" y="3524"/>
                    <a:pt x="1" y="3466"/>
                  </a:cubicBezTo>
                  <a:lnTo>
                    <a:pt x="1" y="3466"/>
                  </a:lnTo>
                  <a:cubicBezTo>
                    <a:pt x="39" y="3575"/>
                    <a:pt x="84" y="3691"/>
                    <a:pt x="142" y="3807"/>
                  </a:cubicBezTo>
                  <a:cubicBezTo>
                    <a:pt x="664" y="4929"/>
                    <a:pt x="1506" y="5679"/>
                    <a:pt x="2165" y="5679"/>
                  </a:cubicBezTo>
                  <a:cubicBezTo>
                    <a:pt x="2279" y="5679"/>
                    <a:pt x="2387" y="5657"/>
                    <a:pt x="2487" y="5611"/>
                  </a:cubicBezTo>
                  <a:cubicBezTo>
                    <a:pt x="3034" y="5360"/>
                    <a:pt x="3176" y="4432"/>
                    <a:pt x="2880" y="3395"/>
                  </a:cubicBezTo>
                  <a:lnTo>
                    <a:pt x="7138" y="1405"/>
                  </a:lnTo>
                  <a:cubicBezTo>
                    <a:pt x="7138" y="1405"/>
                    <a:pt x="7640" y="400"/>
                    <a:pt x="64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5"/>
            <p:cNvSpPr/>
            <p:nvPr/>
          </p:nvSpPr>
          <p:spPr>
            <a:xfrm>
              <a:off x="3605950" y="4309975"/>
              <a:ext cx="62825" cy="34025"/>
            </a:xfrm>
            <a:custGeom>
              <a:avLst/>
              <a:gdLst/>
              <a:ahLst/>
              <a:cxnLst/>
              <a:rect l="l" t="t" r="r" b="b"/>
              <a:pathLst>
                <a:path w="2513" h="1361" extrusionOk="0">
                  <a:moveTo>
                    <a:pt x="887" y="0"/>
                  </a:moveTo>
                  <a:cubicBezTo>
                    <a:pt x="772" y="0"/>
                    <a:pt x="662" y="23"/>
                    <a:pt x="561" y="72"/>
                  </a:cubicBezTo>
                  <a:cubicBezTo>
                    <a:pt x="188" y="246"/>
                    <a:pt x="1" y="736"/>
                    <a:pt x="14" y="1360"/>
                  </a:cubicBezTo>
                  <a:cubicBezTo>
                    <a:pt x="39" y="1103"/>
                    <a:pt x="155" y="761"/>
                    <a:pt x="503" y="420"/>
                  </a:cubicBezTo>
                  <a:cubicBezTo>
                    <a:pt x="638" y="287"/>
                    <a:pt x="796" y="234"/>
                    <a:pt x="962" y="234"/>
                  </a:cubicBezTo>
                  <a:cubicBezTo>
                    <a:pt x="1626" y="234"/>
                    <a:pt x="2431" y="1092"/>
                    <a:pt x="2513" y="1180"/>
                  </a:cubicBezTo>
                  <a:cubicBezTo>
                    <a:pt x="2019" y="455"/>
                    <a:pt x="1397" y="0"/>
                    <a:pt x="8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5"/>
            <p:cNvSpPr/>
            <p:nvPr/>
          </p:nvSpPr>
          <p:spPr>
            <a:xfrm>
              <a:off x="3895825" y="3926100"/>
              <a:ext cx="89875" cy="249625"/>
            </a:xfrm>
            <a:custGeom>
              <a:avLst/>
              <a:gdLst/>
              <a:ahLst/>
              <a:cxnLst/>
              <a:rect l="l" t="t" r="r" b="b"/>
              <a:pathLst>
                <a:path w="3595" h="9985" extrusionOk="0">
                  <a:moveTo>
                    <a:pt x="2108" y="0"/>
                  </a:moveTo>
                  <a:cubicBezTo>
                    <a:pt x="2039" y="0"/>
                    <a:pt x="1969" y="2"/>
                    <a:pt x="1900" y="7"/>
                  </a:cubicBezTo>
                  <a:cubicBezTo>
                    <a:pt x="1836" y="32"/>
                    <a:pt x="0" y="393"/>
                    <a:pt x="303" y="1185"/>
                  </a:cubicBezTo>
                  <a:cubicBezTo>
                    <a:pt x="483" y="1640"/>
                    <a:pt x="1385" y="1669"/>
                    <a:pt x="1615" y="1669"/>
                  </a:cubicBezTo>
                  <a:cubicBezTo>
                    <a:pt x="1649" y="1669"/>
                    <a:pt x="1669" y="1668"/>
                    <a:pt x="1669" y="1668"/>
                  </a:cubicBezTo>
                  <a:lnTo>
                    <a:pt x="2100" y="5121"/>
                  </a:lnTo>
                  <a:lnTo>
                    <a:pt x="2100" y="5185"/>
                  </a:lnTo>
                  <a:lnTo>
                    <a:pt x="1810" y="5050"/>
                  </a:lnTo>
                  <a:lnTo>
                    <a:pt x="2493" y="9984"/>
                  </a:lnTo>
                  <a:lnTo>
                    <a:pt x="3543" y="9836"/>
                  </a:lnTo>
                  <a:lnTo>
                    <a:pt x="2422" y="1746"/>
                  </a:lnTo>
                  <a:cubicBezTo>
                    <a:pt x="3124" y="1527"/>
                    <a:pt x="3594" y="1108"/>
                    <a:pt x="3537" y="696"/>
                  </a:cubicBezTo>
                  <a:cubicBezTo>
                    <a:pt x="3498" y="419"/>
                    <a:pt x="3221" y="200"/>
                    <a:pt x="2809" y="90"/>
                  </a:cubicBezTo>
                  <a:cubicBezTo>
                    <a:pt x="2718" y="65"/>
                    <a:pt x="2622" y="39"/>
                    <a:pt x="2525" y="26"/>
                  </a:cubicBezTo>
                  <a:cubicBezTo>
                    <a:pt x="2388" y="9"/>
                    <a:pt x="2248" y="0"/>
                    <a:pt x="21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5"/>
            <p:cNvSpPr/>
            <p:nvPr/>
          </p:nvSpPr>
          <p:spPr>
            <a:xfrm>
              <a:off x="3924325" y="3934900"/>
              <a:ext cx="15475" cy="11500"/>
            </a:xfrm>
            <a:custGeom>
              <a:avLst/>
              <a:gdLst/>
              <a:ahLst/>
              <a:cxnLst/>
              <a:rect l="l" t="t" r="r" b="b"/>
              <a:pathLst>
                <a:path w="619" h="460" extrusionOk="0">
                  <a:moveTo>
                    <a:pt x="312" y="1"/>
                  </a:moveTo>
                  <a:cubicBezTo>
                    <a:pt x="247" y="1"/>
                    <a:pt x="181" y="25"/>
                    <a:pt x="129" y="73"/>
                  </a:cubicBezTo>
                  <a:cubicBezTo>
                    <a:pt x="0" y="228"/>
                    <a:pt x="110" y="460"/>
                    <a:pt x="310" y="460"/>
                  </a:cubicBezTo>
                  <a:cubicBezTo>
                    <a:pt x="509" y="460"/>
                    <a:pt x="619" y="228"/>
                    <a:pt x="490" y="73"/>
                  </a:cubicBezTo>
                  <a:cubicBezTo>
                    <a:pt x="442" y="25"/>
                    <a:pt x="377" y="1"/>
                    <a:pt x="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5"/>
            <p:cNvSpPr/>
            <p:nvPr/>
          </p:nvSpPr>
          <p:spPr>
            <a:xfrm>
              <a:off x="3894200" y="3926250"/>
              <a:ext cx="72975" cy="130925"/>
            </a:xfrm>
            <a:custGeom>
              <a:avLst/>
              <a:gdLst/>
              <a:ahLst/>
              <a:cxnLst/>
              <a:rect l="l" t="t" r="r" b="b"/>
              <a:pathLst>
                <a:path w="2919" h="5237" extrusionOk="0">
                  <a:moveTo>
                    <a:pt x="1965" y="1"/>
                  </a:moveTo>
                  <a:cubicBezTo>
                    <a:pt x="1882" y="7"/>
                    <a:pt x="1804" y="13"/>
                    <a:pt x="1714" y="20"/>
                  </a:cubicBezTo>
                  <a:cubicBezTo>
                    <a:pt x="735" y="155"/>
                    <a:pt x="1" y="677"/>
                    <a:pt x="72" y="1179"/>
                  </a:cubicBezTo>
                  <a:cubicBezTo>
                    <a:pt x="130" y="1592"/>
                    <a:pt x="703" y="1869"/>
                    <a:pt x="1437" y="1881"/>
                  </a:cubicBezTo>
                  <a:lnTo>
                    <a:pt x="1875" y="5044"/>
                  </a:lnTo>
                  <a:cubicBezTo>
                    <a:pt x="1875" y="5044"/>
                    <a:pt x="2077" y="5236"/>
                    <a:pt x="2344" y="5236"/>
                  </a:cubicBezTo>
                  <a:cubicBezTo>
                    <a:pt x="2520" y="5236"/>
                    <a:pt x="2724" y="5153"/>
                    <a:pt x="2919" y="4877"/>
                  </a:cubicBezTo>
                  <a:lnTo>
                    <a:pt x="2919" y="4877"/>
                  </a:lnTo>
                  <a:cubicBezTo>
                    <a:pt x="2919" y="4877"/>
                    <a:pt x="2780" y="4924"/>
                    <a:pt x="2615" y="4924"/>
                  </a:cubicBezTo>
                  <a:cubicBezTo>
                    <a:pt x="2407" y="4924"/>
                    <a:pt x="2156" y="4848"/>
                    <a:pt x="2088" y="4503"/>
                  </a:cubicBezTo>
                  <a:lnTo>
                    <a:pt x="2068" y="4355"/>
                  </a:lnTo>
                  <a:lnTo>
                    <a:pt x="1734" y="1662"/>
                  </a:lnTo>
                  <a:cubicBezTo>
                    <a:pt x="1734" y="1662"/>
                    <a:pt x="1717" y="1663"/>
                    <a:pt x="1688" y="1663"/>
                  </a:cubicBezTo>
                  <a:cubicBezTo>
                    <a:pt x="1483" y="1663"/>
                    <a:pt x="649" y="1638"/>
                    <a:pt x="407" y="1244"/>
                  </a:cubicBezTo>
                  <a:lnTo>
                    <a:pt x="407" y="1244"/>
                  </a:lnTo>
                  <a:cubicBezTo>
                    <a:pt x="497" y="1321"/>
                    <a:pt x="613" y="1360"/>
                    <a:pt x="729" y="1366"/>
                  </a:cubicBezTo>
                  <a:cubicBezTo>
                    <a:pt x="734" y="1366"/>
                    <a:pt x="739" y="1366"/>
                    <a:pt x="743" y="1366"/>
                  </a:cubicBezTo>
                  <a:cubicBezTo>
                    <a:pt x="1001" y="1366"/>
                    <a:pt x="1218" y="1201"/>
                    <a:pt x="1225" y="973"/>
                  </a:cubicBezTo>
                  <a:cubicBezTo>
                    <a:pt x="1238" y="748"/>
                    <a:pt x="1025" y="561"/>
                    <a:pt x="754" y="555"/>
                  </a:cubicBezTo>
                  <a:cubicBezTo>
                    <a:pt x="696" y="555"/>
                    <a:pt x="645" y="561"/>
                    <a:pt x="587" y="574"/>
                  </a:cubicBezTo>
                  <a:cubicBezTo>
                    <a:pt x="1031" y="207"/>
                    <a:pt x="1920" y="13"/>
                    <a:pt x="19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5"/>
            <p:cNvSpPr/>
            <p:nvPr/>
          </p:nvSpPr>
          <p:spPr>
            <a:xfrm>
              <a:off x="3956525" y="3928350"/>
              <a:ext cx="29825" cy="41250"/>
            </a:xfrm>
            <a:custGeom>
              <a:avLst/>
              <a:gdLst/>
              <a:ahLst/>
              <a:cxnLst/>
              <a:rect l="l" t="t" r="r" b="b"/>
              <a:pathLst>
                <a:path w="1193" h="1650" extrusionOk="0">
                  <a:moveTo>
                    <a:pt x="387" y="0"/>
                  </a:moveTo>
                  <a:lnTo>
                    <a:pt x="387" y="0"/>
                  </a:lnTo>
                  <a:cubicBezTo>
                    <a:pt x="613" y="97"/>
                    <a:pt x="793" y="277"/>
                    <a:pt x="902" y="503"/>
                  </a:cubicBezTo>
                  <a:cubicBezTo>
                    <a:pt x="1192" y="1076"/>
                    <a:pt x="97" y="1604"/>
                    <a:pt x="1" y="1649"/>
                  </a:cubicBezTo>
                  <a:cubicBezTo>
                    <a:pt x="703" y="1437"/>
                    <a:pt x="1173" y="1018"/>
                    <a:pt x="1115" y="606"/>
                  </a:cubicBezTo>
                  <a:cubicBezTo>
                    <a:pt x="1076" y="329"/>
                    <a:pt x="793" y="11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5"/>
            <p:cNvSpPr/>
            <p:nvPr/>
          </p:nvSpPr>
          <p:spPr>
            <a:xfrm>
              <a:off x="3705650" y="4045050"/>
              <a:ext cx="466050" cy="424600"/>
            </a:xfrm>
            <a:custGeom>
              <a:avLst/>
              <a:gdLst/>
              <a:ahLst/>
              <a:cxnLst/>
              <a:rect l="l" t="t" r="r" b="b"/>
              <a:pathLst>
                <a:path w="18642" h="16984" extrusionOk="0">
                  <a:moveTo>
                    <a:pt x="9321" y="1"/>
                  </a:moveTo>
                  <a:cubicBezTo>
                    <a:pt x="7148" y="1"/>
                    <a:pt x="4976" y="830"/>
                    <a:pt x="3317" y="2489"/>
                  </a:cubicBezTo>
                  <a:cubicBezTo>
                    <a:pt x="0" y="5806"/>
                    <a:pt x="0" y="11178"/>
                    <a:pt x="3317" y="14495"/>
                  </a:cubicBezTo>
                  <a:cubicBezTo>
                    <a:pt x="4976" y="16154"/>
                    <a:pt x="7148" y="16983"/>
                    <a:pt x="9321" y="16983"/>
                  </a:cubicBezTo>
                  <a:cubicBezTo>
                    <a:pt x="11493" y="16983"/>
                    <a:pt x="13665" y="16154"/>
                    <a:pt x="15324" y="14495"/>
                  </a:cubicBezTo>
                  <a:cubicBezTo>
                    <a:pt x="18641" y="11178"/>
                    <a:pt x="18641" y="5806"/>
                    <a:pt x="15324" y="2489"/>
                  </a:cubicBezTo>
                  <a:cubicBezTo>
                    <a:pt x="13665" y="830"/>
                    <a:pt x="11493" y="1"/>
                    <a:pt x="9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5"/>
            <p:cNvSpPr/>
            <p:nvPr/>
          </p:nvSpPr>
          <p:spPr>
            <a:xfrm>
              <a:off x="3688250" y="4141225"/>
              <a:ext cx="457850" cy="328525"/>
            </a:xfrm>
            <a:custGeom>
              <a:avLst/>
              <a:gdLst/>
              <a:ahLst/>
              <a:cxnLst/>
              <a:rect l="l" t="t" r="r" b="b"/>
              <a:pathLst>
                <a:path w="18314" h="13141" extrusionOk="0">
                  <a:moveTo>
                    <a:pt x="2905" y="1"/>
                  </a:moveTo>
                  <a:cubicBezTo>
                    <a:pt x="0" y="4439"/>
                    <a:pt x="1836" y="10423"/>
                    <a:pt x="6732" y="12478"/>
                  </a:cubicBezTo>
                  <a:cubicBezTo>
                    <a:pt x="7810" y="12929"/>
                    <a:pt x="8920" y="13140"/>
                    <a:pt x="10008" y="13140"/>
                  </a:cubicBezTo>
                  <a:cubicBezTo>
                    <a:pt x="13859" y="13140"/>
                    <a:pt x="17429" y="10491"/>
                    <a:pt x="18313" y="6448"/>
                  </a:cubicBezTo>
                  <a:lnTo>
                    <a:pt x="18313" y="6448"/>
                  </a:lnTo>
                  <a:cubicBezTo>
                    <a:pt x="16722" y="8881"/>
                    <a:pt x="14030" y="10297"/>
                    <a:pt x="11201" y="10297"/>
                  </a:cubicBezTo>
                  <a:cubicBezTo>
                    <a:pt x="10629" y="10297"/>
                    <a:pt x="10051" y="10239"/>
                    <a:pt x="9476" y="10120"/>
                  </a:cubicBezTo>
                  <a:cubicBezTo>
                    <a:pt x="9836" y="9837"/>
                    <a:pt x="10055" y="9431"/>
                    <a:pt x="10010" y="9006"/>
                  </a:cubicBezTo>
                  <a:cubicBezTo>
                    <a:pt x="9945" y="8308"/>
                    <a:pt x="9238" y="7798"/>
                    <a:pt x="8387" y="7798"/>
                  </a:cubicBezTo>
                  <a:cubicBezTo>
                    <a:pt x="8319" y="7798"/>
                    <a:pt x="8250" y="7801"/>
                    <a:pt x="8181" y="7808"/>
                  </a:cubicBezTo>
                  <a:cubicBezTo>
                    <a:pt x="7395" y="7885"/>
                    <a:pt x="6770" y="8368"/>
                    <a:pt x="6628" y="8967"/>
                  </a:cubicBezTo>
                  <a:cubicBezTo>
                    <a:pt x="6081" y="8613"/>
                    <a:pt x="5579" y="8207"/>
                    <a:pt x="5128" y="7737"/>
                  </a:cubicBezTo>
                  <a:cubicBezTo>
                    <a:pt x="5147" y="7730"/>
                    <a:pt x="5166" y="7724"/>
                    <a:pt x="5186" y="7711"/>
                  </a:cubicBezTo>
                  <a:cubicBezTo>
                    <a:pt x="5521" y="7531"/>
                    <a:pt x="5669" y="7151"/>
                    <a:pt x="5521" y="6874"/>
                  </a:cubicBezTo>
                  <a:cubicBezTo>
                    <a:pt x="5422" y="6693"/>
                    <a:pt x="5227" y="6596"/>
                    <a:pt x="5010" y="6596"/>
                  </a:cubicBezTo>
                  <a:cubicBezTo>
                    <a:pt x="4886" y="6596"/>
                    <a:pt x="4756" y="6628"/>
                    <a:pt x="4632" y="6693"/>
                  </a:cubicBezTo>
                  <a:cubicBezTo>
                    <a:pt x="4542" y="6745"/>
                    <a:pt x="4464" y="6809"/>
                    <a:pt x="4400" y="6887"/>
                  </a:cubicBezTo>
                  <a:cubicBezTo>
                    <a:pt x="4155" y="6564"/>
                    <a:pt x="3936" y="6223"/>
                    <a:pt x="3743" y="5862"/>
                  </a:cubicBezTo>
                  <a:cubicBezTo>
                    <a:pt x="2764" y="4072"/>
                    <a:pt x="2467" y="1991"/>
                    <a:pt x="29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5"/>
            <p:cNvSpPr/>
            <p:nvPr/>
          </p:nvSpPr>
          <p:spPr>
            <a:xfrm>
              <a:off x="3896775" y="4105350"/>
              <a:ext cx="155750" cy="122850"/>
            </a:xfrm>
            <a:custGeom>
              <a:avLst/>
              <a:gdLst/>
              <a:ahLst/>
              <a:cxnLst/>
              <a:rect l="l" t="t" r="r" b="b"/>
              <a:pathLst>
                <a:path w="6230" h="4914" extrusionOk="0">
                  <a:moveTo>
                    <a:pt x="3307" y="0"/>
                  </a:moveTo>
                  <a:cubicBezTo>
                    <a:pt x="3102" y="0"/>
                    <a:pt x="2892" y="19"/>
                    <a:pt x="2680" y="57"/>
                  </a:cubicBezTo>
                  <a:cubicBezTo>
                    <a:pt x="1089" y="341"/>
                    <a:pt x="1" y="1648"/>
                    <a:pt x="239" y="2975"/>
                  </a:cubicBezTo>
                  <a:cubicBezTo>
                    <a:pt x="446" y="4126"/>
                    <a:pt x="1592" y="4913"/>
                    <a:pt x="2926" y="4913"/>
                  </a:cubicBezTo>
                  <a:cubicBezTo>
                    <a:pt x="3131" y="4913"/>
                    <a:pt x="3339" y="4895"/>
                    <a:pt x="3550" y="4856"/>
                  </a:cubicBezTo>
                  <a:cubicBezTo>
                    <a:pt x="5141" y="4566"/>
                    <a:pt x="6230" y="3259"/>
                    <a:pt x="5991" y="1932"/>
                  </a:cubicBezTo>
                  <a:cubicBezTo>
                    <a:pt x="5785" y="787"/>
                    <a:pt x="4643" y="0"/>
                    <a:pt x="33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5"/>
            <p:cNvSpPr/>
            <p:nvPr/>
          </p:nvSpPr>
          <p:spPr>
            <a:xfrm>
              <a:off x="3953800" y="4275675"/>
              <a:ext cx="60250" cy="47975"/>
            </a:xfrm>
            <a:custGeom>
              <a:avLst/>
              <a:gdLst/>
              <a:ahLst/>
              <a:cxnLst/>
              <a:rect l="l" t="t" r="r" b="b"/>
              <a:pathLst>
                <a:path w="2410" h="1919" extrusionOk="0">
                  <a:moveTo>
                    <a:pt x="1361" y="1"/>
                  </a:moveTo>
                  <a:cubicBezTo>
                    <a:pt x="1166" y="1"/>
                    <a:pt x="960" y="51"/>
                    <a:pt x="767" y="156"/>
                  </a:cubicBezTo>
                  <a:cubicBezTo>
                    <a:pt x="238" y="446"/>
                    <a:pt x="0" y="1045"/>
                    <a:pt x="245" y="1483"/>
                  </a:cubicBezTo>
                  <a:cubicBezTo>
                    <a:pt x="397" y="1766"/>
                    <a:pt x="708" y="1918"/>
                    <a:pt x="1051" y="1918"/>
                  </a:cubicBezTo>
                  <a:cubicBezTo>
                    <a:pt x="1246" y="1918"/>
                    <a:pt x="1451" y="1869"/>
                    <a:pt x="1643" y="1766"/>
                  </a:cubicBezTo>
                  <a:cubicBezTo>
                    <a:pt x="2171" y="1476"/>
                    <a:pt x="2409" y="884"/>
                    <a:pt x="2164" y="439"/>
                  </a:cubicBezTo>
                  <a:cubicBezTo>
                    <a:pt x="2012" y="156"/>
                    <a:pt x="1703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5"/>
            <p:cNvSpPr/>
            <p:nvPr/>
          </p:nvSpPr>
          <p:spPr>
            <a:xfrm>
              <a:off x="4031900" y="4280275"/>
              <a:ext cx="60400" cy="73100"/>
            </a:xfrm>
            <a:custGeom>
              <a:avLst/>
              <a:gdLst/>
              <a:ahLst/>
              <a:cxnLst/>
              <a:rect l="l" t="t" r="r" b="b"/>
              <a:pathLst>
                <a:path w="2416" h="2924" extrusionOk="0">
                  <a:moveTo>
                    <a:pt x="1062" y="1"/>
                  </a:moveTo>
                  <a:cubicBezTo>
                    <a:pt x="940" y="1"/>
                    <a:pt x="812" y="29"/>
                    <a:pt x="689" y="88"/>
                  </a:cubicBezTo>
                  <a:cubicBezTo>
                    <a:pt x="316" y="262"/>
                    <a:pt x="129" y="655"/>
                    <a:pt x="277" y="964"/>
                  </a:cubicBezTo>
                  <a:cubicBezTo>
                    <a:pt x="329" y="1080"/>
                    <a:pt x="425" y="1170"/>
                    <a:pt x="541" y="1221"/>
                  </a:cubicBezTo>
                  <a:cubicBezTo>
                    <a:pt x="200" y="1440"/>
                    <a:pt x="0" y="1801"/>
                    <a:pt x="71" y="2168"/>
                  </a:cubicBezTo>
                  <a:cubicBezTo>
                    <a:pt x="149" y="2621"/>
                    <a:pt x="597" y="2924"/>
                    <a:pt x="1123" y="2924"/>
                  </a:cubicBezTo>
                  <a:cubicBezTo>
                    <a:pt x="1202" y="2924"/>
                    <a:pt x="1284" y="2917"/>
                    <a:pt x="1366" y="2903"/>
                  </a:cubicBezTo>
                  <a:cubicBezTo>
                    <a:pt x="1984" y="2787"/>
                    <a:pt x="2416" y="2278"/>
                    <a:pt x="2319" y="1763"/>
                  </a:cubicBezTo>
                  <a:cubicBezTo>
                    <a:pt x="2248" y="1376"/>
                    <a:pt x="1907" y="1093"/>
                    <a:pt x="1475" y="1028"/>
                  </a:cubicBezTo>
                  <a:cubicBezTo>
                    <a:pt x="1668" y="829"/>
                    <a:pt x="1739" y="552"/>
                    <a:pt x="1636" y="326"/>
                  </a:cubicBezTo>
                  <a:cubicBezTo>
                    <a:pt x="1537" y="118"/>
                    <a:pt x="1312" y="1"/>
                    <a:pt x="1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5"/>
            <p:cNvSpPr/>
            <p:nvPr/>
          </p:nvSpPr>
          <p:spPr>
            <a:xfrm>
              <a:off x="3782600" y="4189625"/>
              <a:ext cx="79750" cy="64000"/>
            </a:xfrm>
            <a:custGeom>
              <a:avLst/>
              <a:gdLst/>
              <a:ahLst/>
              <a:cxnLst/>
              <a:rect l="l" t="t" r="r" b="b"/>
              <a:pathLst>
                <a:path w="3190" h="2560" extrusionOk="0">
                  <a:moveTo>
                    <a:pt x="1354" y="0"/>
                  </a:moveTo>
                  <a:cubicBezTo>
                    <a:pt x="933" y="0"/>
                    <a:pt x="552" y="179"/>
                    <a:pt x="349" y="512"/>
                  </a:cubicBezTo>
                  <a:cubicBezTo>
                    <a:pt x="1" y="1079"/>
                    <a:pt x="278" y="1884"/>
                    <a:pt x="967" y="2303"/>
                  </a:cubicBezTo>
                  <a:cubicBezTo>
                    <a:pt x="1247" y="2476"/>
                    <a:pt x="1552" y="2559"/>
                    <a:pt x="1839" y="2559"/>
                  </a:cubicBezTo>
                  <a:cubicBezTo>
                    <a:pt x="2256" y="2559"/>
                    <a:pt x="2635" y="2382"/>
                    <a:pt x="2842" y="2045"/>
                  </a:cubicBezTo>
                  <a:cubicBezTo>
                    <a:pt x="3189" y="1472"/>
                    <a:pt x="2912" y="673"/>
                    <a:pt x="2223" y="255"/>
                  </a:cubicBezTo>
                  <a:cubicBezTo>
                    <a:pt x="1944" y="83"/>
                    <a:pt x="1640" y="0"/>
                    <a:pt x="1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5" name="Google Shape;775;p55"/>
          <p:cNvSpPr txBox="1">
            <a:spLocks noGrp="1"/>
          </p:cNvSpPr>
          <p:nvPr>
            <p:ph type="body" idx="1"/>
          </p:nvPr>
        </p:nvSpPr>
        <p:spPr>
          <a:xfrm>
            <a:off x="1421576" y="1325988"/>
            <a:ext cx="3384600" cy="3161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800" b="1" i="1" dirty="0">
                <a:solidFill>
                  <a:srgbClr val="FFFFFF"/>
                </a:solidFill>
                <a:effectLst/>
                <a:latin typeface="SegoeUIVariable"/>
              </a:rPr>
              <a:t>The virus spreads through small liquid particles from an infected person’s mouth or nose when they cough, sneeze, speak, sing, or breathe.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800" b="1" i="1" dirty="0">
                <a:solidFill>
                  <a:srgbClr val="FFFFFF"/>
                </a:solidFill>
                <a:effectLst/>
                <a:latin typeface="SegoeUIVariable"/>
              </a:rPr>
              <a:t>Practicing respiratory etiquette (like coughing into a flexed elbow) and self-isolating when feeling unwell are essential.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816" name="Google Shape;816;p55"/>
          <p:cNvSpPr txBox="1">
            <a:spLocks noGrp="1"/>
          </p:cNvSpPr>
          <p:nvPr>
            <p:ph type="title"/>
          </p:nvPr>
        </p:nvSpPr>
        <p:spPr>
          <a:xfrm>
            <a:off x="1424024" y="501452"/>
            <a:ext cx="4758691" cy="6809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b="1" i="1" u="sng" dirty="0">
                <a:latin typeface="Matura MT Script Capitals" panose="03020802060602070202" pitchFamily="66" charset="0"/>
              </a:rPr>
              <a:t>Introduction</a:t>
            </a:r>
          </a:p>
        </p:txBody>
      </p:sp>
      <p:sp>
        <p:nvSpPr>
          <p:cNvPr id="776" name="Google Shape;776;p55"/>
          <p:cNvSpPr/>
          <p:nvPr/>
        </p:nvSpPr>
        <p:spPr>
          <a:xfrm>
            <a:off x="458163" y="540000"/>
            <a:ext cx="523677" cy="536723"/>
          </a:xfrm>
          <a:custGeom>
            <a:avLst/>
            <a:gdLst/>
            <a:ahLst/>
            <a:cxnLst/>
            <a:rect l="l" t="t" r="r" b="b"/>
            <a:pathLst>
              <a:path w="3452" h="3538" extrusionOk="0">
                <a:moveTo>
                  <a:pt x="1791" y="0"/>
                </a:moveTo>
                <a:cubicBezTo>
                  <a:pt x="1783" y="0"/>
                  <a:pt x="1775" y="2"/>
                  <a:pt x="1767" y="6"/>
                </a:cubicBezTo>
                <a:cubicBezTo>
                  <a:pt x="1726" y="6"/>
                  <a:pt x="1685" y="15"/>
                  <a:pt x="1653" y="23"/>
                </a:cubicBezTo>
                <a:cubicBezTo>
                  <a:pt x="1628" y="31"/>
                  <a:pt x="1612" y="39"/>
                  <a:pt x="1596" y="47"/>
                </a:cubicBezTo>
                <a:cubicBezTo>
                  <a:pt x="1523" y="80"/>
                  <a:pt x="1474" y="129"/>
                  <a:pt x="1482" y="186"/>
                </a:cubicBezTo>
                <a:cubicBezTo>
                  <a:pt x="1482" y="259"/>
                  <a:pt x="1580" y="332"/>
                  <a:pt x="1718" y="348"/>
                </a:cubicBezTo>
                <a:lnTo>
                  <a:pt x="1726" y="698"/>
                </a:lnTo>
                <a:cubicBezTo>
                  <a:pt x="1689" y="695"/>
                  <a:pt x="1652" y="693"/>
                  <a:pt x="1615" y="693"/>
                </a:cubicBezTo>
                <a:cubicBezTo>
                  <a:pt x="1344" y="693"/>
                  <a:pt x="1080" y="796"/>
                  <a:pt x="880" y="975"/>
                </a:cubicBezTo>
                <a:lnTo>
                  <a:pt x="538" y="755"/>
                </a:lnTo>
                <a:cubicBezTo>
                  <a:pt x="578" y="666"/>
                  <a:pt x="570" y="584"/>
                  <a:pt x="530" y="560"/>
                </a:cubicBezTo>
                <a:cubicBezTo>
                  <a:pt x="513" y="553"/>
                  <a:pt x="494" y="549"/>
                  <a:pt x="476" y="549"/>
                </a:cubicBezTo>
                <a:cubicBezTo>
                  <a:pt x="451" y="549"/>
                  <a:pt x="426" y="557"/>
                  <a:pt x="407" y="576"/>
                </a:cubicBezTo>
                <a:lnTo>
                  <a:pt x="375" y="601"/>
                </a:lnTo>
                <a:cubicBezTo>
                  <a:pt x="359" y="617"/>
                  <a:pt x="334" y="641"/>
                  <a:pt x="318" y="658"/>
                </a:cubicBezTo>
                <a:lnTo>
                  <a:pt x="302" y="690"/>
                </a:lnTo>
                <a:cubicBezTo>
                  <a:pt x="236" y="796"/>
                  <a:pt x="220" y="910"/>
                  <a:pt x="277" y="951"/>
                </a:cubicBezTo>
                <a:cubicBezTo>
                  <a:pt x="292" y="959"/>
                  <a:pt x="307" y="963"/>
                  <a:pt x="323" y="963"/>
                </a:cubicBezTo>
                <a:cubicBezTo>
                  <a:pt x="368" y="963"/>
                  <a:pt x="416" y="930"/>
                  <a:pt x="464" y="869"/>
                </a:cubicBezTo>
                <a:lnTo>
                  <a:pt x="782" y="1073"/>
                </a:lnTo>
                <a:cubicBezTo>
                  <a:pt x="530" y="1358"/>
                  <a:pt x="448" y="1749"/>
                  <a:pt x="554" y="2115"/>
                </a:cubicBezTo>
                <a:cubicBezTo>
                  <a:pt x="554" y="2115"/>
                  <a:pt x="554" y="2123"/>
                  <a:pt x="554" y="2123"/>
                </a:cubicBezTo>
                <a:cubicBezTo>
                  <a:pt x="562" y="2147"/>
                  <a:pt x="570" y="2172"/>
                  <a:pt x="578" y="2188"/>
                </a:cubicBezTo>
                <a:lnTo>
                  <a:pt x="220" y="2351"/>
                </a:lnTo>
                <a:cubicBezTo>
                  <a:pt x="181" y="2285"/>
                  <a:pt x="131" y="2246"/>
                  <a:pt x="87" y="2246"/>
                </a:cubicBezTo>
                <a:cubicBezTo>
                  <a:pt x="77" y="2246"/>
                  <a:pt x="67" y="2249"/>
                  <a:pt x="57" y="2253"/>
                </a:cubicBezTo>
                <a:cubicBezTo>
                  <a:pt x="17" y="2270"/>
                  <a:pt x="0" y="2384"/>
                  <a:pt x="49" y="2497"/>
                </a:cubicBezTo>
                <a:cubicBezTo>
                  <a:pt x="49" y="2506"/>
                  <a:pt x="57" y="2514"/>
                  <a:pt x="57" y="2530"/>
                </a:cubicBezTo>
                <a:cubicBezTo>
                  <a:pt x="74" y="2546"/>
                  <a:pt x="90" y="2571"/>
                  <a:pt x="106" y="2587"/>
                </a:cubicBezTo>
                <a:cubicBezTo>
                  <a:pt x="114" y="2603"/>
                  <a:pt x="122" y="2611"/>
                  <a:pt x="131" y="2620"/>
                </a:cubicBezTo>
                <a:cubicBezTo>
                  <a:pt x="149" y="2644"/>
                  <a:pt x="177" y="2655"/>
                  <a:pt x="208" y="2655"/>
                </a:cubicBezTo>
                <a:cubicBezTo>
                  <a:pt x="217" y="2655"/>
                  <a:pt x="227" y="2654"/>
                  <a:pt x="236" y="2652"/>
                </a:cubicBezTo>
                <a:cubicBezTo>
                  <a:pt x="285" y="2636"/>
                  <a:pt x="302" y="2554"/>
                  <a:pt x="277" y="2465"/>
                </a:cubicBezTo>
                <a:lnTo>
                  <a:pt x="627" y="2310"/>
                </a:lnTo>
                <a:lnTo>
                  <a:pt x="627" y="2318"/>
                </a:lnTo>
                <a:cubicBezTo>
                  <a:pt x="643" y="2343"/>
                  <a:pt x="660" y="2367"/>
                  <a:pt x="676" y="2392"/>
                </a:cubicBezTo>
                <a:lnTo>
                  <a:pt x="692" y="2416"/>
                </a:lnTo>
                <a:cubicBezTo>
                  <a:pt x="700" y="2441"/>
                  <a:pt x="717" y="2457"/>
                  <a:pt x="733" y="2481"/>
                </a:cubicBezTo>
                <a:lnTo>
                  <a:pt x="749" y="2497"/>
                </a:lnTo>
                <a:cubicBezTo>
                  <a:pt x="766" y="2522"/>
                  <a:pt x="782" y="2538"/>
                  <a:pt x="806" y="2563"/>
                </a:cubicBezTo>
                <a:cubicBezTo>
                  <a:pt x="806" y="2571"/>
                  <a:pt x="823" y="2579"/>
                  <a:pt x="823" y="2579"/>
                </a:cubicBezTo>
                <a:lnTo>
                  <a:pt x="880" y="2636"/>
                </a:lnTo>
                <a:lnTo>
                  <a:pt x="896" y="2652"/>
                </a:lnTo>
                <a:cubicBezTo>
                  <a:pt x="920" y="2668"/>
                  <a:pt x="945" y="2685"/>
                  <a:pt x="969" y="2709"/>
                </a:cubicBezTo>
                <a:lnTo>
                  <a:pt x="985" y="2717"/>
                </a:lnTo>
                <a:lnTo>
                  <a:pt x="1059" y="2758"/>
                </a:lnTo>
                <a:lnTo>
                  <a:pt x="1075" y="2774"/>
                </a:lnTo>
                <a:lnTo>
                  <a:pt x="1124" y="2799"/>
                </a:lnTo>
                <a:lnTo>
                  <a:pt x="1018" y="3149"/>
                </a:lnTo>
                <a:cubicBezTo>
                  <a:pt x="998" y="3146"/>
                  <a:pt x="978" y="3145"/>
                  <a:pt x="959" y="3145"/>
                </a:cubicBezTo>
                <a:cubicBezTo>
                  <a:pt x="848" y="3145"/>
                  <a:pt x="762" y="3185"/>
                  <a:pt x="741" y="3255"/>
                </a:cubicBezTo>
                <a:cubicBezTo>
                  <a:pt x="733" y="3320"/>
                  <a:pt x="766" y="3377"/>
                  <a:pt x="823" y="3417"/>
                </a:cubicBezTo>
                <a:cubicBezTo>
                  <a:pt x="839" y="3426"/>
                  <a:pt x="855" y="3434"/>
                  <a:pt x="871" y="3450"/>
                </a:cubicBezTo>
                <a:cubicBezTo>
                  <a:pt x="904" y="3466"/>
                  <a:pt x="945" y="3482"/>
                  <a:pt x="977" y="3499"/>
                </a:cubicBezTo>
                <a:lnTo>
                  <a:pt x="1026" y="3515"/>
                </a:lnTo>
                <a:cubicBezTo>
                  <a:pt x="1082" y="3530"/>
                  <a:pt x="1136" y="3537"/>
                  <a:pt x="1186" y="3537"/>
                </a:cubicBezTo>
                <a:cubicBezTo>
                  <a:pt x="1297" y="3537"/>
                  <a:pt x="1384" y="3501"/>
                  <a:pt x="1401" y="3434"/>
                </a:cubicBezTo>
                <a:cubicBezTo>
                  <a:pt x="1425" y="3360"/>
                  <a:pt x="1344" y="3263"/>
                  <a:pt x="1221" y="3206"/>
                </a:cubicBezTo>
                <a:lnTo>
                  <a:pt x="1311" y="2872"/>
                </a:lnTo>
                <a:lnTo>
                  <a:pt x="1376" y="2888"/>
                </a:lnTo>
                <a:cubicBezTo>
                  <a:pt x="1449" y="2900"/>
                  <a:pt x="1523" y="2907"/>
                  <a:pt x="1596" y="2907"/>
                </a:cubicBezTo>
                <a:cubicBezTo>
                  <a:pt x="1669" y="2907"/>
                  <a:pt x="1742" y="2900"/>
                  <a:pt x="1816" y="2888"/>
                </a:cubicBezTo>
                <a:cubicBezTo>
                  <a:pt x="1881" y="2872"/>
                  <a:pt x="1938" y="2856"/>
                  <a:pt x="1995" y="2839"/>
                </a:cubicBezTo>
                <a:lnTo>
                  <a:pt x="2052" y="2815"/>
                </a:lnTo>
                <a:cubicBezTo>
                  <a:pt x="2092" y="2799"/>
                  <a:pt x="2133" y="2774"/>
                  <a:pt x="2166" y="2758"/>
                </a:cubicBezTo>
                <a:lnTo>
                  <a:pt x="2443" y="3067"/>
                </a:lnTo>
                <a:cubicBezTo>
                  <a:pt x="2369" y="3157"/>
                  <a:pt x="2337" y="3246"/>
                  <a:pt x="2386" y="3295"/>
                </a:cubicBezTo>
                <a:cubicBezTo>
                  <a:pt x="2403" y="3312"/>
                  <a:pt x="2431" y="3322"/>
                  <a:pt x="2466" y="3322"/>
                </a:cubicBezTo>
                <a:cubicBezTo>
                  <a:pt x="2530" y="3322"/>
                  <a:pt x="2616" y="3291"/>
                  <a:pt x="2695" y="3222"/>
                </a:cubicBezTo>
                <a:cubicBezTo>
                  <a:pt x="2703" y="3214"/>
                  <a:pt x="2711" y="3206"/>
                  <a:pt x="2719" y="3198"/>
                </a:cubicBezTo>
                <a:cubicBezTo>
                  <a:pt x="2744" y="3173"/>
                  <a:pt x="2760" y="3149"/>
                  <a:pt x="2784" y="3116"/>
                </a:cubicBezTo>
                <a:cubicBezTo>
                  <a:pt x="2793" y="3108"/>
                  <a:pt x="2801" y="3092"/>
                  <a:pt x="2801" y="3075"/>
                </a:cubicBezTo>
                <a:cubicBezTo>
                  <a:pt x="2833" y="3035"/>
                  <a:pt x="2833" y="2978"/>
                  <a:pt x="2801" y="2929"/>
                </a:cubicBezTo>
                <a:cubicBezTo>
                  <a:pt x="2784" y="2909"/>
                  <a:pt x="2758" y="2900"/>
                  <a:pt x="2727" y="2900"/>
                </a:cubicBezTo>
                <a:cubicBezTo>
                  <a:pt x="2681" y="2900"/>
                  <a:pt x="2623" y="2920"/>
                  <a:pt x="2565" y="2953"/>
                </a:cubicBezTo>
                <a:lnTo>
                  <a:pt x="2304" y="2660"/>
                </a:lnTo>
                <a:lnTo>
                  <a:pt x="2337" y="2636"/>
                </a:lnTo>
                <a:cubicBezTo>
                  <a:pt x="2377" y="2603"/>
                  <a:pt x="2410" y="2563"/>
                  <a:pt x="2451" y="2522"/>
                </a:cubicBezTo>
                <a:cubicBezTo>
                  <a:pt x="2500" y="2465"/>
                  <a:pt x="2540" y="2408"/>
                  <a:pt x="2573" y="2343"/>
                </a:cubicBezTo>
                <a:cubicBezTo>
                  <a:pt x="2589" y="2310"/>
                  <a:pt x="2605" y="2278"/>
                  <a:pt x="2622" y="2245"/>
                </a:cubicBezTo>
                <a:lnTo>
                  <a:pt x="2874" y="2302"/>
                </a:lnTo>
                <a:cubicBezTo>
                  <a:pt x="2874" y="2375"/>
                  <a:pt x="2890" y="2432"/>
                  <a:pt x="2931" y="2441"/>
                </a:cubicBezTo>
                <a:cubicBezTo>
                  <a:pt x="2933" y="2441"/>
                  <a:pt x="2936" y="2441"/>
                  <a:pt x="2938" y="2441"/>
                </a:cubicBezTo>
                <a:cubicBezTo>
                  <a:pt x="2978" y="2441"/>
                  <a:pt x="3030" y="2378"/>
                  <a:pt x="3053" y="2286"/>
                </a:cubicBezTo>
                <a:lnTo>
                  <a:pt x="3053" y="2261"/>
                </a:lnTo>
                <a:cubicBezTo>
                  <a:pt x="3053" y="2245"/>
                  <a:pt x="3053" y="2221"/>
                  <a:pt x="3053" y="2204"/>
                </a:cubicBezTo>
                <a:cubicBezTo>
                  <a:pt x="3053" y="2188"/>
                  <a:pt x="3053" y="2180"/>
                  <a:pt x="3053" y="2172"/>
                </a:cubicBezTo>
                <a:cubicBezTo>
                  <a:pt x="3045" y="2131"/>
                  <a:pt x="3029" y="2107"/>
                  <a:pt x="2996" y="2099"/>
                </a:cubicBezTo>
                <a:cubicBezTo>
                  <a:pt x="2994" y="2098"/>
                  <a:pt x="2992" y="2098"/>
                  <a:pt x="2989" y="2098"/>
                </a:cubicBezTo>
                <a:cubicBezTo>
                  <a:pt x="2962" y="2098"/>
                  <a:pt x="2913" y="2137"/>
                  <a:pt x="2890" y="2196"/>
                </a:cubicBezTo>
                <a:lnTo>
                  <a:pt x="2654" y="2147"/>
                </a:lnTo>
                <a:cubicBezTo>
                  <a:pt x="2670" y="2107"/>
                  <a:pt x="2679" y="2074"/>
                  <a:pt x="2687" y="2033"/>
                </a:cubicBezTo>
                <a:cubicBezTo>
                  <a:pt x="2695" y="1993"/>
                  <a:pt x="2703" y="1952"/>
                  <a:pt x="2711" y="1911"/>
                </a:cubicBezTo>
                <a:lnTo>
                  <a:pt x="2711" y="1879"/>
                </a:lnTo>
                <a:lnTo>
                  <a:pt x="2711" y="1797"/>
                </a:lnTo>
                <a:lnTo>
                  <a:pt x="2711" y="1757"/>
                </a:lnTo>
                <a:lnTo>
                  <a:pt x="2711" y="1683"/>
                </a:lnTo>
                <a:cubicBezTo>
                  <a:pt x="2711" y="1659"/>
                  <a:pt x="2711" y="1651"/>
                  <a:pt x="2703" y="1635"/>
                </a:cubicBezTo>
                <a:cubicBezTo>
                  <a:pt x="2695" y="1626"/>
                  <a:pt x="2703" y="1610"/>
                  <a:pt x="2695" y="1602"/>
                </a:cubicBezTo>
                <a:lnTo>
                  <a:pt x="3086" y="1456"/>
                </a:lnTo>
                <a:cubicBezTo>
                  <a:pt x="3140" y="1565"/>
                  <a:pt x="3218" y="1634"/>
                  <a:pt x="3285" y="1634"/>
                </a:cubicBezTo>
                <a:cubicBezTo>
                  <a:pt x="3298" y="1634"/>
                  <a:pt x="3310" y="1632"/>
                  <a:pt x="3322" y="1626"/>
                </a:cubicBezTo>
                <a:cubicBezTo>
                  <a:pt x="3436" y="1594"/>
                  <a:pt x="3452" y="1423"/>
                  <a:pt x="3387" y="1244"/>
                </a:cubicBezTo>
                <a:cubicBezTo>
                  <a:pt x="3387" y="1228"/>
                  <a:pt x="3379" y="1211"/>
                  <a:pt x="3371" y="1203"/>
                </a:cubicBezTo>
                <a:cubicBezTo>
                  <a:pt x="3354" y="1162"/>
                  <a:pt x="3338" y="1130"/>
                  <a:pt x="3314" y="1097"/>
                </a:cubicBezTo>
                <a:cubicBezTo>
                  <a:pt x="3297" y="1081"/>
                  <a:pt x="3289" y="1073"/>
                  <a:pt x="3273" y="1057"/>
                </a:cubicBezTo>
                <a:cubicBezTo>
                  <a:pt x="3244" y="1007"/>
                  <a:pt x="3191" y="982"/>
                  <a:pt x="3134" y="982"/>
                </a:cubicBezTo>
                <a:cubicBezTo>
                  <a:pt x="3126" y="982"/>
                  <a:pt x="3118" y="982"/>
                  <a:pt x="3110" y="983"/>
                </a:cubicBezTo>
                <a:cubicBezTo>
                  <a:pt x="3037" y="1016"/>
                  <a:pt x="3004" y="1130"/>
                  <a:pt x="3029" y="1268"/>
                </a:cubicBezTo>
                <a:lnTo>
                  <a:pt x="2654" y="1407"/>
                </a:lnTo>
                <a:cubicBezTo>
                  <a:pt x="2646" y="1390"/>
                  <a:pt x="2638" y="1374"/>
                  <a:pt x="2630" y="1350"/>
                </a:cubicBezTo>
                <a:cubicBezTo>
                  <a:pt x="2622" y="1342"/>
                  <a:pt x="2622" y="1333"/>
                  <a:pt x="2613" y="1317"/>
                </a:cubicBezTo>
                <a:cubicBezTo>
                  <a:pt x="2605" y="1293"/>
                  <a:pt x="2589" y="1276"/>
                  <a:pt x="2581" y="1252"/>
                </a:cubicBezTo>
                <a:lnTo>
                  <a:pt x="2557" y="1219"/>
                </a:lnTo>
                <a:cubicBezTo>
                  <a:pt x="2548" y="1195"/>
                  <a:pt x="2532" y="1179"/>
                  <a:pt x="2516" y="1154"/>
                </a:cubicBezTo>
                <a:cubicBezTo>
                  <a:pt x="2516" y="1146"/>
                  <a:pt x="2508" y="1138"/>
                  <a:pt x="2500" y="1138"/>
                </a:cubicBezTo>
                <a:cubicBezTo>
                  <a:pt x="2475" y="1105"/>
                  <a:pt x="2451" y="1073"/>
                  <a:pt x="2426" y="1040"/>
                </a:cubicBezTo>
                <a:lnTo>
                  <a:pt x="2605" y="894"/>
                </a:lnTo>
                <a:cubicBezTo>
                  <a:pt x="2639" y="928"/>
                  <a:pt x="2681" y="946"/>
                  <a:pt x="2714" y="946"/>
                </a:cubicBezTo>
                <a:cubicBezTo>
                  <a:pt x="2729" y="946"/>
                  <a:pt x="2742" y="942"/>
                  <a:pt x="2752" y="935"/>
                </a:cubicBezTo>
                <a:cubicBezTo>
                  <a:pt x="2776" y="910"/>
                  <a:pt x="2768" y="821"/>
                  <a:pt x="2711" y="747"/>
                </a:cubicBezTo>
                <a:lnTo>
                  <a:pt x="2695" y="723"/>
                </a:lnTo>
                <a:cubicBezTo>
                  <a:pt x="2679" y="715"/>
                  <a:pt x="2662" y="698"/>
                  <a:pt x="2646" y="682"/>
                </a:cubicBezTo>
                <a:lnTo>
                  <a:pt x="2622" y="674"/>
                </a:lnTo>
                <a:cubicBezTo>
                  <a:pt x="2605" y="662"/>
                  <a:pt x="2589" y="656"/>
                  <a:pt x="2573" y="656"/>
                </a:cubicBezTo>
                <a:cubicBezTo>
                  <a:pt x="2557" y="656"/>
                  <a:pt x="2540" y="662"/>
                  <a:pt x="2524" y="674"/>
                </a:cubicBezTo>
                <a:cubicBezTo>
                  <a:pt x="2491" y="698"/>
                  <a:pt x="2500" y="755"/>
                  <a:pt x="2540" y="821"/>
                </a:cubicBezTo>
                <a:lnTo>
                  <a:pt x="2353" y="975"/>
                </a:lnTo>
                <a:cubicBezTo>
                  <a:pt x="2231" y="869"/>
                  <a:pt x="2084" y="788"/>
                  <a:pt x="1930" y="747"/>
                </a:cubicBezTo>
                <a:lnTo>
                  <a:pt x="1930" y="348"/>
                </a:lnTo>
                <a:cubicBezTo>
                  <a:pt x="2068" y="324"/>
                  <a:pt x="2166" y="251"/>
                  <a:pt x="2166" y="177"/>
                </a:cubicBezTo>
                <a:cubicBezTo>
                  <a:pt x="2166" y="77"/>
                  <a:pt x="2019" y="6"/>
                  <a:pt x="1844" y="6"/>
                </a:cubicBezTo>
                <a:cubicBezTo>
                  <a:pt x="1835" y="6"/>
                  <a:pt x="1825" y="6"/>
                  <a:pt x="1816" y="6"/>
                </a:cubicBezTo>
                <a:cubicBezTo>
                  <a:pt x="1808" y="2"/>
                  <a:pt x="1799" y="0"/>
                  <a:pt x="17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7" name="Google Shape;777;p55"/>
          <p:cNvGrpSpPr/>
          <p:nvPr/>
        </p:nvGrpSpPr>
        <p:grpSpPr>
          <a:xfrm>
            <a:off x="7246456" y="751018"/>
            <a:ext cx="903819" cy="915039"/>
            <a:chOff x="4304200" y="4312250"/>
            <a:chExt cx="191325" cy="193700"/>
          </a:xfrm>
        </p:grpSpPr>
        <p:sp>
          <p:nvSpPr>
            <p:cNvPr id="778" name="Google Shape;778;p55"/>
            <p:cNvSpPr/>
            <p:nvPr/>
          </p:nvSpPr>
          <p:spPr>
            <a:xfrm>
              <a:off x="4390025" y="4365900"/>
              <a:ext cx="105500" cy="55400"/>
            </a:xfrm>
            <a:custGeom>
              <a:avLst/>
              <a:gdLst/>
              <a:ahLst/>
              <a:cxnLst/>
              <a:rect l="l" t="t" r="r" b="b"/>
              <a:pathLst>
                <a:path w="4220" h="2216" extrusionOk="0">
                  <a:moveTo>
                    <a:pt x="3481" y="1"/>
                  </a:moveTo>
                  <a:cubicBezTo>
                    <a:pt x="3456" y="1"/>
                    <a:pt x="3432" y="4"/>
                    <a:pt x="3408" y="12"/>
                  </a:cubicBezTo>
                  <a:cubicBezTo>
                    <a:pt x="3247" y="70"/>
                    <a:pt x="3183" y="328"/>
                    <a:pt x="3241" y="631"/>
                  </a:cubicBezTo>
                  <a:lnTo>
                    <a:pt x="1" y="1803"/>
                  </a:lnTo>
                  <a:lnTo>
                    <a:pt x="155" y="2215"/>
                  </a:lnTo>
                  <a:lnTo>
                    <a:pt x="2126" y="1507"/>
                  </a:lnTo>
                  <a:lnTo>
                    <a:pt x="2023" y="1429"/>
                  </a:lnTo>
                  <a:lnTo>
                    <a:pt x="2043" y="1416"/>
                  </a:lnTo>
                  <a:lnTo>
                    <a:pt x="3415" y="901"/>
                  </a:lnTo>
                  <a:cubicBezTo>
                    <a:pt x="3415" y="901"/>
                    <a:pt x="3621" y="1314"/>
                    <a:pt x="3846" y="1314"/>
                  </a:cubicBezTo>
                  <a:cubicBezTo>
                    <a:pt x="3852" y="1314"/>
                    <a:pt x="3859" y="1314"/>
                    <a:pt x="3865" y="1313"/>
                  </a:cubicBezTo>
                  <a:cubicBezTo>
                    <a:pt x="4220" y="1275"/>
                    <a:pt x="3994" y="515"/>
                    <a:pt x="3994" y="489"/>
                  </a:cubicBezTo>
                  <a:cubicBezTo>
                    <a:pt x="3956" y="405"/>
                    <a:pt x="3911" y="328"/>
                    <a:pt x="3859" y="257"/>
                  </a:cubicBezTo>
                  <a:cubicBezTo>
                    <a:pt x="3833" y="225"/>
                    <a:pt x="3807" y="193"/>
                    <a:pt x="3782" y="167"/>
                  </a:cubicBezTo>
                  <a:cubicBezTo>
                    <a:pt x="3684" y="59"/>
                    <a:pt x="3579" y="1"/>
                    <a:pt x="3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5"/>
            <p:cNvSpPr/>
            <p:nvPr/>
          </p:nvSpPr>
          <p:spPr>
            <a:xfrm>
              <a:off x="4483525" y="4382550"/>
              <a:ext cx="5875" cy="5025"/>
            </a:xfrm>
            <a:custGeom>
              <a:avLst/>
              <a:gdLst/>
              <a:ahLst/>
              <a:cxnLst/>
              <a:rect l="l" t="t" r="r" b="b"/>
              <a:pathLst>
                <a:path w="235" h="201" extrusionOk="0">
                  <a:moveTo>
                    <a:pt x="123" y="1"/>
                  </a:moveTo>
                  <a:cubicBezTo>
                    <a:pt x="55" y="1"/>
                    <a:pt x="0" y="81"/>
                    <a:pt x="35" y="151"/>
                  </a:cubicBezTo>
                  <a:cubicBezTo>
                    <a:pt x="56" y="185"/>
                    <a:pt x="91" y="201"/>
                    <a:pt x="126" y="201"/>
                  </a:cubicBezTo>
                  <a:cubicBezTo>
                    <a:pt x="166" y="201"/>
                    <a:pt x="205" y="180"/>
                    <a:pt x="222" y="139"/>
                  </a:cubicBezTo>
                  <a:cubicBezTo>
                    <a:pt x="235" y="81"/>
                    <a:pt x="203" y="23"/>
                    <a:pt x="145" y="3"/>
                  </a:cubicBezTo>
                  <a:cubicBezTo>
                    <a:pt x="138" y="1"/>
                    <a:pt x="130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5"/>
            <p:cNvSpPr/>
            <p:nvPr/>
          </p:nvSpPr>
          <p:spPr>
            <a:xfrm>
              <a:off x="4435600" y="4378100"/>
              <a:ext cx="58800" cy="25475"/>
            </a:xfrm>
            <a:custGeom>
              <a:avLst/>
              <a:gdLst/>
              <a:ahLst/>
              <a:cxnLst/>
              <a:rect l="l" t="t" r="r" b="b"/>
              <a:pathLst>
                <a:path w="2352" h="1019" extrusionOk="0">
                  <a:moveTo>
                    <a:pt x="2171" y="1"/>
                  </a:moveTo>
                  <a:cubicBezTo>
                    <a:pt x="2171" y="20"/>
                    <a:pt x="2274" y="387"/>
                    <a:pt x="2223" y="626"/>
                  </a:cubicBezTo>
                  <a:cubicBezTo>
                    <a:pt x="2216" y="600"/>
                    <a:pt x="2210" y="581"/>
                    <a:pt x="2197" y="561"/>
                  </a:cubicBezTo>
                  <a:cubicBezTo>
                    <a:pt x="2178" y="505"/>
                    <a:pt x="2135" y="483"/>
                    <a:pt x="2086" y="483"/>
                  </a:cubicBezTo>
                  <a:cubicBezTo>
                    <a:pt x="1965" y="483"/>
                    <a:pt x="1809" y="619"/>
                    <a:pt x="1901" y="729"/>
                  </a:cubicBezTo>
                  <a:cubicBezTo>
                    <a:pt x="1927" y="774"/>
                    <a:pt x="1965" y="806"/>
                    <a:pt x="2010" y="825"/>
                  </a:cubicBezTo>
                  <a:cubicBezTo>
                    <a:pt x="1785" y="806"/>
                    <a:pt x="1592" y="413"/>
                    <a:pt x="1592" y="413"/>
                  </a:cubicBezTo>
                  <a:lnTo>
                    <a:pt x="522" y="813"/>
                  </a:lnTo>
                  <a:lnTo>
                    <a:pt x="464" y="838"/>
                  </a:lnTo>
                  <a:cubicBezTo>
                    <a:pt x="439" y="845"/>
                    <a:pt x="416" y="849"/>
                    <a:pt x="394" y="849"/>
                  </a:cubicBezTo>
                  <a:cubicBezTo>
                    <a:pt x="203" y="849"/>
                    <a:pt x="162" y="594"/>
                    <a:pt x="162" y="594"/>
                  </a:cubicBezTo>
                  <a:lnTo>
                    <a:pt x="162" y="594"/>
                  </a:lnTo>
                  <a:cubicBezTo>
                    <a:pt x="1" y="916"/>
                    <a:pt x="303" y="1019"/>
                    <a:pt x="303" y="1019"/>
                  </a:cubicBezTo>
                  <a:lnTo>
                    <a:pt x="1572" y="568"/>
                  </a:lnTo>
                  <a:cubicBezTo>
                    <a:pt x="1700" y="800"/>
                    <a:pt x="1874" y="947"/>
                    <a:pt x="2027" y="947"/>
                  </a:cubicBezTo>
                  <a:cubicBezTo>
                    <a:pt x="2052" y="947"/>
                    <a:pt x="2077" y="943"/>
                    <a:pt x="2100" y="935"/>
                  </a:cubicBezTo>
                  <a:cubicBezTo>
                    <a:pt x="2300" y="864"/>
                    <a:pt x="2352" y="490"/>
                    <a:pt x="2210" y="98"/>
                  </a:cubicBezTo>
                  <a:cubicBezTo>
                    <a:pt x="2197" y="65"/>
                    <a:pt x="2184" y="33"/>
                    <a:pt x="21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5"/>
            <p:cNvSpPr/>
            <p:nvPr/>
          </p:nvSpPr>
          <p:spPr>
            <a:xfrm>
              <a:off x="4469575" y="4365750"/>
              <a:ext cx="15000" cy="15925"/>
            </a:xfrm>
            <a:custGeom>
              <a:avLst/>
              <a:gdLst/>
              <a:ahLst/>
              <a:cxnLst/>
              <a:rect l="l" t="t" r="r" b="b"/>
              <a:pathLst>
                <a:path w="600" h="637" extrusionOk="0">
                  <a:moveTo>
                    <a:pt x="303" y="0"/>
                  </a:moveTo>
                  <a:cubicBezTo>
                    <a:pt x="278" y="0"/>
                    <a:pt x="255" y="4"/>
                    <a:pt x="233" y="12"/>
                  </a:cubicBezTo>
                  <a:cubicBezTo>
                    <a:pt x="72" y="76"/>
                    <a:pt x="1" y="334"/>
                    <a:pt x="59" y="637"/>
                  </a:cubicBezTo>
                  <a:cubicBezTo>
                    <a:pt x="59" y="592"/>
                    <a:pt x="39" y="76"/>
                    <a:pt x="310" y="70"/>
                  </a:cubicBezTo>
                  <a:cubicBezTo>
                    <a:pt x="318" y="69"/>
                    <a:pt x="326" y="69"/>
                    <a:pt x="333" y="69"/>
                  </a:cubicBezTo>
                  <a:cubicBezTo>
                    <a:pt x="433" y="69"/>
                    <a:pt x="522" y="107"/>
                    <a:pt x="600" y="166"/>
                  </a:cubicBezTo>
                  <a:cubicBezTo>
                    <a:pt x="502" y="59"/>
                    <a:pt x="397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5"/>
            <p:cNvSpPr/>
            <p:nvPr/>
          </p:nvSpPr>
          <p:spPr>
            <a:xfrm>
              <a:off x="4386000" y="4312400"/>
              <a:ext cx="36425" cy="105025"/>
            </a:xfrm>
            <a:custGeom>
              <a:avLst/>
              <a:gdLst/>
              <a:ahLst/>
              <a:cxnLst/>
              <a:rect l="l" t="t" r="r" b="b"/>
              <a:pathLst>
                <a:path w="1457" h="4201" extrusionOk="0">
                  <a:moveTo>
                    <a:pt x="645" y="1"/>
                  </a:moveTo>
                  <a:cubicBezTo>
                    <a:pt x="555" y="7"/>
                    <a:pt x="464" y="27"/>
                    <a:pt x="381" y="52"/>
                  </a:cubicBezTo>
                  <a:cubicBezTo>
                    <a:pt x="342" y="65"/>
                    <a:pt x="303" y="78"/>
                    <a:pt x="271" y="97"/>
                  </a:cubicBezTo>
                  <a:cubicBezTo>
                    <a:pt x="110" y="168"/>
                    <a:pt x="1" y="278"/>
                    <a:pt x="7" y="400"/>
                  </a:cubicBezTo>
                  <a:cubicBezTo>
                    <a:pt x="7" y="574"/>
                    <a:pt x="233" y="716"/>
                    <a:pt x="535" y="761"/>
                  </a:cubicBezTo>
                  <a:lnTo>
                    <a:pt x="600" y="4201"/>
                  </a:lnTo>
                  <a:lnTo>
                    <a:pt x="1051" y="4188"/>
                  </a:lnTo>
                  <a:lnTo>
                    <a:pt x="1012" y="2094"/>
                  </a:lnTo>
                  <a:lnTo>
                    <a:pt x="902" y="2172"/>
                  </a:lnTo>
                  <a:lnTo>
                    <a:pt x="896" y="2146"/>
                  </a:lnTo>
                  <a:lnTo>
                    <a:pt x="851" y="677"/>
                  </a:lnTo>
                  <a:cubicBezTo>
                    <a:pt x="851" y="677"/>
                    <a:pt x="1334" y="619"/>
                    <a:pt x="1386" y="387"/>
                  </a:cubicBezTo>
                  <a:cubicBezTo>
                    <a:pt x="1456" y="40"/>
                    <a:pt x="671" y="7"/>
                    <a:pt x="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5"/>
            <p:cNvSpPr/>
            <p:nvPr/>
          </p:nvSpPr>
          <p:spPr>
            <a:xfrm>
              <a:off x="4404700" y="4315175"/>
              <a:ext cx="6450" cy="5275"/>
            </a:xfrm>
            <a:custGeom>
              <a:avLst/>
              <a:gdLst/>
              <a:ahLst/>
              <a:cxnLst/>
              <a:rect l="l" t="t" r="r" b="b"/>
              <a:pathLst>
                <a:path w="258" h="211" extrusionOk="0">
                  <a:moveTo>
                    <a:pt x="125" y="1"/>
                  </a:moveTo>
                  <a:cubicBezTo>
                    <a:pt x="90" y="1"/>
                    <a:pt x="56" y="16"/>
                    <a:pt x="32" y="44"/>
                  </a:cubicBezTo>
                  <a:cubicBezTo>
                    <a:pt x="0" y="135"/>
                    <a:pt x="71" y="210"/>
                    <a:pt x="147" y="210"/>
                  </a:cubicBezTo>
                  <a:cubicBezTo>
                    <a:pt x="179" y="210"/>
                    <a:pt x="212" y="197"/>
                    <a:pt x="238" y="167"/>
                  </a:cubicBezTo>
                  <a:cubicBezTo>
                    <a:pt x="257" y="109"/>
                    <a:pt x="238" y="44"/>
                    <a:pt x="187" y="19"/>
                  </a:cubicBezTo>
                  <a:cubicBezTo>
                    <a:pt x="167" y="7"/>
                    <a:pt x="146" y="1"/>
                    <a:pt x="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5"/>
            <p:cNvSpPr/>
            <p:nvPr/>
          </p:nvSpPr>
          <p:spPr>
            <a:xfrm>
              <a:off x="4400025" y="4312250"/>
              <a:ext cx="23675" cy="55300"/>
            </a:xfrm>
            <a:custGeom>
              <a:avLst/>
              <a:gdLst/>
              <a:ahLst/>
              <a:cxnLst/>
              <a:rect l="l" t="t" r="r" b="b"/>
              <a:pathLst>
                <a:path w="947" h="2212" extrusionOk="0">
                  <a:moveTo>
                    <a:pt x="210" y="0"/>
                  </a:moveTo>
                  <a:cubicBezTo>
                    <a:pt x="202" y="0"/>
                    <a:pt x="195" y="0"/>
                    <a:pt x="187" y="0"/>
                  </a:cubicBezTo>
                  <a:cubicBezTo>
                    <a:pt x="148" y="0"/>
                    <a:pt x="116" y="7"/>
                    <a:pt x="84" y="7"/>
                  </a:cubicBezTo>
                  <a:cubicBezTo>
                    <a:pt x="103" y="13"/>
                    <a:pt x="483" y="33"/>
                    <a:pt x="689" y="155"/>
                  </a:cubicBezTo>
                  <a:lnTo>
                    <a:pt x="618" y="155"/>
                  </a:lnTo>
                  <a:cubicBezTo>
                    <a:pt x="435" y="161"/>
                    <a:pt x="485" y="498"/>
                    <a:pt x="644" y="498"/>
                  </a:cubicBezTo>
                  <a:cubicBezTo>
                    <a:pt x="659" y="498"/>
                    <a:pt x="674" y="496"/>
                    <a:pt x="689" y="490"/>
                  </a:cubicBezTo>
                  <a:cubicBezTo>
                    <a:pt x="734" y="484"/>
                    <a:pt x="779" y="458"/>
                    <a:pt x="812" y="419"/>
                  </a:cubicBezTo>
                  <a:lnTo>
                    <a:pt x="812" y="419"/>
                  </a:lnTo>
                  <a:cubicBezTo>
                    <a:pt x="721" y="625"/>
                    <a:pt x="290" y="683"/>
                    <a:pt x="290" y="683"/>
                  </a:cubicBezTo>
                  <a:lnTo>
                    <a:pt x="322" y="1823"/>
                  </a:lnTo>
                  <a:lnTo>
                    <a:pt x="322" y="1888"/>
                  </a:lnTo>
                  <a:cubicBezTo>
                    <a:pt x="317" y="2078"/>
                    <a:pt x="153" y="2104"/>
                    <a:pt x="61" y="2104"/>
                  </a:cubicBezTo>
                  <a:cubicBezTo>
                    <a:pt x="25" y="2104"/>
                    <a:pt x="0" y="2100"/>
                    <a:pt x="0" y="2100"/>
                  </a:cubicBezTo>
                  <a:lnTo>
                    <a:pt x="0" y="2100"/>
                  </a:lnTo>
                  <a:cubicBezTo>
                    <a:pt x="84" y="2184"/>
                    <a:pt x="162" y="2212"/>
                    <a:pt x="229" y="2212"/>
                  </a:cubicBezTo>
                  <a:cubicBezTo>
                    <a:pt x="362" y="2212"/>
                    <a:pt x="451" y="2100"/>
                    <a:pt x="451" y="2100"/>
                  </a:cubicBezTo>
                  <a:lnTo>
                    <a:pt x="425" y="754"/>
                  </a:lnTo>
                  <a:cubicBezTo>
                    <a:pt x="728" y="696"/>
                    <a:pt x="947" y="548"/>
                    <a:pt x="947" y="374"/>
                  </a:cubicBezTo>
                  <a:cubicBezTo>
                    <a:pt x="941" y="165"/>
                    <a:pt x="618" y="0"/>
                    <a:pt x="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5"/>
            <p:cNvSpPr/>
            <p:nvPr/>
          </p:nvSpPr>
          <p:spPr>
            <a:xfrm>
              <a:off x="4386000" y="4314825"/>
              <a:ext cx="13400" cy="16450"/>
            </a:xfrm>
            <a:custGeom>
              <a:avLst/>
              <a:gdLst/>
              <a:ahLst/>
              <a:cxnLst/>
              <a:rect l="l" t="t" r="r" b="b"/>
              <a:pathLst>
                <a:path w="536" h="658" extrusionOk="0">
                  <a:moveTo>
                    <a:pt x="265" y="0"/>
                  </a:moveTo>
                  <a:lnTo>
                    <a:pt x="265" y="0"/>
                  </a:lnTo>
                  <a:cubicBezTo>
                    <a:pt x="104" y="71"/>
                    <a:pt x="1" y="181"/>
                    <a:pt x="1" y="297"/>
                  </a:cubicBezTo>
                  <a:cubicBezTo>
                    <a:pt x="7" y="471"/>
                    <a:pt x="233" y="612"/>
                    <a:pt x="535" y="657"/>
                  </a:cubicBezTo>
                  <a:cubicBezTo>
                    <a:pt x="497" y="645"/>
                    <a:pt x="1" y="496"/>
                    <a:pt x="84" y="239"/>
                  </a:cubicBezTo>
                  <a:cubicBezTo>
                    <a:pt x="117" y="142"/>
                    <a:pt x="181" y="52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5"/>
            <p:cNvSpPr/>
            <p:nvPr/>
          </p:nvSpPr>
          <p:spPr>
            <a:xfrm>
              <a:off x="4393100" y="4421750"/>
              <a:ext cx="67800" cy="71625"/>
            </a:xfrm>
            <a:custGeom>
              <a:avLst/>
              <a:gdLst/>
              <a:ahLst/>
              <a:cxnLst/>
              <a:rect l="l" t="t" r="r" b="b"/>
              <a:pathLst>
                <a:path w="2712" h="2865" extrusionOk="0">
                  <a:moveTo>
                    <a:pt x="277" y="1"/>
                  </a:moveTo>
                  <a:lnTo>
                    <a:pt x="0" y="239"/>
                  </a:lnTo>
                  <a:lnTo>
                    <a:pt x="1127" y="1521"/>
                  </a:lnTo>
                  <a:lnTo>
                    <a:pt x="1159" y="1418"/>
                  </a:lnTo>
                  <a:lnTo>
                    <a:pt x="1172" y="1430"/>
                  </a:lnTo>
                  <a:lnTo>
                    <a:pt x="1978" y="2313"/>
                  </a:lnTo>
                  <a:cubicBezTo>
                    <a:pt x="1978" y="2313"/>
                    <a:pt x="1707" y="2609"/>
                    <a:pt x="1797" y="2777"/>
                  </a:cubicBezTo>
                  <a:cubicBezTo>
                    <a:pt x="1830" y="2840"/>
                    <a:pt x="1886" y="2864"/>
                    <a:pt x="1952" y="2864"/>
                  </a:cubicBezTo>
                  <a:cubicBezTo>
                    <a:pt x="2153" y="2864"/>
                    <a:pt x="2446" y="2638"/>
                    <a:pt x="2461" y="2629"/>
                  </a:cubicBezTo>
                  <a:cubicBezTo>
                    <a:pt x="2512" y="2577"/>
                    <a:pt x="2557" y="2519"/>
                    <a:pt x="2596" y="2461"/>
                  </a:cubicBezTo>
                  <a:cubicBezTo>
                    <a:pt x="2615" y="2429"/>
                    <a:pt x="2628" y="2403"/>
                    <a:pt x="2641" y="2371"/>
                  </a:cubicBezTo>
                  <a:cubicBezTo>
                    <a:pt x="2705" y="2242"/>
                    <a:pt x="2712" y="2120"/>
                    <a:pt x="2647" y="2049"/>
                  </a:cubicBezTo>
                  <a:cubicBezTo>
                    <a:pt x="2608" y="2006"/>
                    <a:pt x="2548" y="1986"/>
                    <a:pt x="2477" y="1986"/>
                  </a:cubicBezTo>
                  <a:cubicBezTo>
                    <a:pt x="2375" y="1986"/>
                    <a:pt x="2250" y="2027"/>
                    <a:pt x="2126" y="2107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5"/>
            <p:cNvSpPr/>
            <p:nvPr/>
          </p:nvSpPr>
          <p:spPr>
            <a:xfrm>
              <a:off x="4445750" y="4485125"/>
              <a:ext cx="4700" cy="4125"/>
            </a:xfrm>
            <a:custGeom>
              <a:avLst/>
              <a:gdLst/>
              <a:ahLst/>
              <a:cxnLst/>
              <a:rect l="l" t="t" r="r" b="b"/>
              <a:pathLst>
                <a:path w="188" h="165" extrusionOk="0">
                  <a:moveTo>
                    <a:pt x="108" y="0"/>
                  </a:moveTo>
                  <a:cubicBezTo>
                    <a:pt x="86" y="0"/>
                    <a:pt x="63" y="9"/>
                    <a:pt x="45" y="29"/>
                  </a:cubicBezTo>
                  <a:cubicBezTo>
                    <a:pt x="0" y="81"/>
                    <a:pt x="39" y="158"/>
                    <a:pt x="103" y="164"/>
                  </a:cubicBezTo>
                  <a:cubicBezTo>
                    <a:pt x="155" y="158"/>
                    <a:pt x="187" y="113"/>
                    <a:pt x="187" y="68"/>
                  </a:cubicBezTo>
                  <a:cubicBezTo>
                    <a:pt x="179" y="24"/>
                    <a:pt x="144" y="0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5"/>
            <p:cNvSpPr/>
            <p:nvPr/>
          </p:nvSpPr>
          <p:spPr>
            <a:xfrm>
              <a:off x="4420975" y="4453900"/>
              <a:ext cx="33650" cy="40800"/>
            </a:xfrm>
            <a:custGeom>
              <a:avLst/>
              <a:gdLst/>
              <a:ahLst/>
              <a:cxnLst/>
              <a:rect l="l" t="t" r="r" b="b"/>
              <a:pathLst>
                <a:path w="1346" h="1632" extrusionOk="0">
                  <a:moveTo>
                    <a:pt x="242" y="0"/>
                  </a:moveTo>
                  <a:cubicBezTo>
                    <a:pt x="1" y="0"/>
                    <a:pt x="12" y="235"/>
                    <a:pt x="12" y="235"/>
                  </a:cubicBezTo>
                  <a:lnTo>
                    <a:pt x="740" y="1059"/>
                  </a:lnTo>
                  <a:cubicBezTo>
                    <a:pt x="579" y="1252"/>
                    <a:pt x="521" y="1459"/>
                    <a:pt x="618" y="1568"/>
                  </a:cubicBezTo>
                  <a:cubicBezTo>
                    <a:pt x="657" y="1611"/>
                    <a:pt x="716" y="1632"/>
                    <a:pt x="787" y="1632"/>
                  </a:cubicBezTo>
                  <a:cubicBezTo>
                    <a:pt x="927" y="1632"/>
                    <a:pt x="1114" y="1550"/>
                    <a:pt x="1281" y="1401"/>
                  </a:cubicBezTo>
                  <a:cubicBezTo>
                    <a:pt x="1307" y="1381"/>
                    <a:pt x="1326" y="1362"/>
                    <a:pt x="1346" y="1343"/>
                  </a:cubicBezTo>
                  <a:lnTo>
                    <a:pt x="1346" y="1343"/>
                  </a:lnTo>
                  <a:cubicBezTo>
                    <a:pt x="1333" y="1349"/>
                    <a:pt x="1082" y="1536"/>
                    <a:pt x="888" y="1568"/>
                  </a:cubicBezTo>
                  <a:cubicBezTo>
                    <a:pt x="901" y="1562"/>
                    <a:pt x="920" y="1549"/>
                    <a:pt x="933" y="1529"/>
                  </a:cubicBezTo>
                  <a:cubicBezTo>
                    <a:pt x="1026" y="1446"/>
                    <a:pt x="896" y="1307"/>
                    <a:pt x="795" y="1307"/>
                  </a:cubicBezTo>
                  <a:cubicBezTo>
                    <a:pt x="762" y="1307"/>
                    <a:pt x="733" y="1321"/>
                    <a:pt x="714" y="1355"/>
                  </a:cubicBezTo>
                  <a:cubicBezTo>
                    <a:pt x="689" y="1388"/>
                    <a:pt x="676" y="1426"/>
                    <a:pt x="676" y="1465"/>
                  </a:cubicBezTo>
                  <a:cubicBezTo>
                    <a:pt x="618" y="1291"/>
                    <a:pt x="863" y="1027"/>
                    <a:pt x="863" y="1027"/>
                  </a:cubicBezTo>
                  <a:lnTo>
                    <a:pt x="238" y="338"/>
                  </a:lnTo>
                  <a:lnTo>
                    <a:pt x="206" y="299"/>
                  </a:lnTo>
                  <a:cubicBezTo>
                    <a:pt x="70" y="132"/>
                    <a:pt x="289" y="3"/>
                    <a:pt x="289" y="3"/>
                  </a:cubicBezTo>
                  <a:cubicBezTo>
                    <a:pt x="273" y="1"/>
                    <a:pt x="257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5"/>
            <p:cNvSpPr/>
            <p:nvPr/>
          </p:nvSpPr>
          <p:spPr>
            <a:xfrm>
              <a:off x="4446400" y="4471225"/>
              <a:ext cx="14500" cy="9650"/>
            </a:xfrm>
            <a:custGeom>
              <a:avLst/>
              <a:gdLst/>
              <a:ahLst/>
              <a:cxnLst/>
              <a:rect l="l" t="t" r="r" b="b"/>
              <a:pathLst>
                <a:path w="580" h="386" extrusionOk="0">
                  <a:moveTo>
                    <a:pt x="350" y="0"/>
                  </a:moveTo>
                  <a:cubicBezTo>
                    <a:pt x="250" y="0"/>
                    <a:pt x="125" y="42"/>
                    <a:pt x="0" y="121"/>
                  </a:cubicBezTo>
                  <a:cubicBezTo>
                    <a:pt x="20" y="113"/>
                    <a:pt x="176" y="45"/>
                    <a:pt x="310" y="45"/>
                  </a:cubicBezTo>
                  <a:cubicBezTo>
                    <a:pt x="391" y="45"/>
                    <a:pt x="465" y="70"/>
                    <a:pt x="496" y="147"/>
                  </a:cubicBezTo>
                  <a:cubicBezTo>
                    <a:pt x="535" y="224"/>
                    <a:pt x="535" y="308"/>
                    <a:pt x="515" y="385"/>
                  </a:cubicBezTo>
                  <a:cubicBezTo>
                    <a:pt x="573" y="257"/>
                    <a:pt x="580" y="134"/>
                    <a:pt x="515" y="63"/>
                  </a:cubicBezTo>
                  <a:cubicBezTo>
                    <a:pt x="478" y="21"/>
                    <a:pt x="420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5"/>
            <p:cNvSpPr/>
            <p:nvPr/>
          </p:nvSpPr>
          <p:spPr>
            <a:xfrm>
              <a:off x="4420150" y="4423350"/>
              <a:ext cx="53325" cy="21225"/>
            </a:xfrm>
            <a:custGeom>
              <a:avLst/>
              <a:gdLst/>
              <a:ahLst/>
              <a:cxnLst/>
              <a:rect l="l" t="t" r="r" b="b"/>
              <a:pathLst>
                <a:path w="2133" h="849" extrusionOk="0">
                  <a:moveTo>
                    <a:pt x="45" y="1"/>
                  </a:moveTo>
                  <a:lnTo>
                    <a:pt x="0" y="226"/>
                  </a:lnTo>
                  <a:lnTo>
                    <a:pt x="1044" y="452"/>
                  </a:lnTo>
                  <a:lnTo>
                    <a:pt x="1018" y="387"/>
                  </a:lnTo>
                  <a:lnTo>
                    <a:pt x="1031" y="387"/>
                  </a:lnTo>
                  <a:lnTo>
                    <a:pt x="1765" y="536"/>
                  </a:lnTo>
                  <a:cubicBezTo>
                    <a:pt x="1765" y="536"/>
                    <a:pt x="1739" y="787"/>
                    <a:pt x="1849" y="838"/>
                  </a:cubicBezTo>
                  <a:cubicBezTo>
                    <a:pt x="1863" y="845"/>
                    <a:pt x="1878" y="849"/>
                    <a:pt x="1891" y="849"/>
                  </a:cubicBezTo>
                  <a:cubicBezTo>
                    <a:pt x="2029" y="849"/>
                    <a:pt x="2120" y="528"/>
                    <a:pt x="2126" y="516"/>
                  </a:cubicBezTo>
                  <a:cubicBezTo>
                    <a:pt x="2132" y="471"/>
                    <a:pt x="2132" y="426"/>
                    <a:pt x="2132" y="381"/>
                  </a:cubicBezTo>
                  <a:cubicBezTo>
                    <a:pt x="2126" y="362"/>
                    <a:pt x="2126" y="336"/>
                    <a:pt x="2119" y="317"/>
                  </a:cubicBezTo>
                  <a:cubicBezTo>
                    <a:pt x="2106" y="233"/>
                    <a:pt x="2061" y="168"/>
                    <a:pt x="2003" y="156"/>
                  </a:cubicBezTo>
                  <a:cubicBezTo>
                    <a:pt x="1995" y="154"/>
                    <a:pt x="1987" y="153"/>
                    <a:pt x="1979" y="153"/>
                  </a:cubicBezTo>
                  <a:cubicBezTo>
                    <a:pt x="1896" y="153"/>
                    <a:pt x="1811" y="240"/>
                    <a:pt x="1759" y="375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5"/>
            <p:cNvSpPr/>
            <p:nvPr/>
          </p:nvSpPr>
          <p:spPr>
            <a:xfrm>
              <a:off x="4467925" y="4437375"/>
              <a:ext cx="3825" cy="2525"/>
            </a:xfrm>
            <a:custGeom>
              <a:avLst/>
              <a:gdLst/>
              <a:ahLst/>
              <a:cxnLst/>
              <a:rect l="l" t="t" r="r" b="b"/>
              <a:pathLst>
                <a:path w="153" h="101" extrusionOk="0">
                  <a:moveTo>
                    <a:pt x="66" y="0"/>
                  </a:moveTo>
                  <a:cubicBezTo>
                    <a:pt x="56" y="0"/>
                    <a:pt x="47" y="4"/>
                    <a:pt x="41" y="13"/>
                  </a:cubicBezTo>
                  <a:cubicBezTo>
                    <a:pt x="1" y="43"/>
                    <a:pt x="46" y="100"/>
                    <a:pt x="84" y="100"/>
                  </a:cubicBezTo>
                  <a:cubicBezTo>
                    <a:pt x="94" y="100"/>
                    <a:pt x="105" y="96"/>
                    <a:pt x="112" y="84"/>
                  </a:cubicBezTo>
                  <a:cubicBezTo>
                    <a:pt x="153" y="58"/>
                    <a:pt x="104" y="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5"/>
            <p:cNvSpPr/>
            <p:nvPr/>
          </p:nvSpPr>
          <p:spPr>
            <a:xfrm>
              <a:off x="4444625" y="4429150"/>
              <a:ext cx="28675" cy="16850"/>
            </a:xfrm>
            <a:custGeom>
              <a:avLst/>
              <a:gdLst/>
              <a:ahLst/>
              <a:cxnLst/>
              <a:rect l="l" t="t" r="r" b="b"/>
              <a:pathLst>
                <a:path w="1147" h="674" extrusionOk="0">
                  <a:moveTo>
                    <a:pt x="116" y="1"/>
                  </a:moveTo>
                  <a:lnTo>
                    <a:pt x="116" y="1"/>
                  </a:lnTo>
                  <a:cubicBezTo>
                    <a:pt x="26" y="39"/>
                    <a:pt x="0" y="149"/>
                    <a:pt x="65" y="220"/>
                  </a:cubicBezTo>
                  <a:lnTo>
                    <a:pt x="735" y="368"/>
                  </a:lnTo>
                  <a:cubicBezTo>
                    <a:pt x="722" y="529"/>
                    <a:pt x="773" y="651"/>
                    <a:pt x="863" y="671"/>
                  </a:cubicBezTo>
                  <a:cubicBezTo>
                    <a:pt x="871" y="673"/>
                    <a:pt x="879" y="674"/>
                    <a:pt x="887" y="674"/>
                  </a:cubicBezTo>
                  <a:cubicBezTo>
                    <a:pt x="985" y="674"/>
                    <a:pt x="1092" y="533"/>
                    <a:pt x="1134" y="342"/>
                  </a:cubicBezTo>
                  <a:cubicBezTo>
                    <a:pt x="1140" y="323"/>
                    <a:pt x="1147" y="304"/>
                    <a:pt x="1147" y="284"/>
                  </a:cubicBezTo>
                  <a:lnTo>
                    <a:pt x="1147" y="284"/>
                  </a:lnTo>
                  <a:cubicBezTo>
                    <a:pt x="1115" y="387"/>
                    <a:pt x="1063" y="484"/>
                    <a:pt x="999" y="574"/>
                  </a:cubicBezTo>
                  <a:cubicBezTo>
                    <a:pt x="1005" y="561"/>
                    <a:pt x="1005" y="548"/>
                    <a:pt x="1005" y="535"/>
                  </a:cubicBezTo>
                  <a:cubicBezTo>
                    <a:pt x="1018" y="482"/>
                    <a:pt x="968" y="455"/>
                    <a:pt x="918" y="455"/>
                  </a:cubicBezTo>
                  <a:cubicBezTo>
                    <a:pt x="872" y="455"/>
                    <a:pt x="825" y="479"/>
                    <a:pt x="831" y="529"/>
                  </a:cubicBezTo>
                  <a:cubicBezTo>
                    <a:pt x="831" y="555"/>
                    <a:pt x="838" y="581"/>
                    <a:pt x="851" y="600"/>
                  </a:cubicBezTo>
                  <a:cubicBezTo>
                    <a:pt x="760" y="529"/>
                    <a:pt x="786" y="310"/>
                    <a:pt x="786" y="310"/>
                  </a:cubicBezTo>
                  <a:lnTo>
                    <a:pt x="213" y="194"/>
                  </a:lnTo>
                  <a:lnTo>
                    <a:pt x="181" y="188"/>
                  </a:lnTo>
                  <a:cubicBezTo>
                    <a:pt x="52" y="149"/>
                    <a:pt x="116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5"/>
            <p:cNvSpPr/>
            <p:nvPr/>
          </p:nvSpPr>
          <p:spPr>
            <a:xfrm>
              <a:off x="4464100" y="4427150"/>
              <a:ext cx="9050" cy="5575"/>
            </a:xfrm>
            <a:custGeom>
              <a:avLst/>
              <a:gdLst/>
              <a:ahLst/>
              <a:cxnLst/>
              <a:rect l="l" t="t" r="r" b="b"/>
              <a:pathLst>
                <a:path w="362" h="223" extrusionOk="0">
                  <a:moveTo>
                    <a:pt x="221" y="1"/>
                  </a:moveTo>
                  <a:cubicBezTo>
                    <a:pt x="138" y="1"/>
                    <a:pt x="53" y="88"/>
                    <a:pt x="1" y="223"/>
                  </a:cubicBezTo>
                  <a:cubicBezTo>
                    <a:pt x="12" y="206"/>
                    <a:pt x="116" y="37"/>
                    <a:pt x="220" y="37"/>
                  </a:cubicBezTo>
                  <a:cubicBezTo>
                    <a:pt x="235" y="37"/>
                    <a:pt x="250" y="40"/>
                    <a:pt x="265" y="49"/>
                  </a:cubicBezTo>
                  <a:cubicBezTo>
                    <a:pt x="310" y="74"/>
                    <a:pt x="342" y="119"/>
                    <a:pt x="361" y="171"/>
                  </a:cubicBezTo>
                  <a:cubicBezTo>
                    <a:pt x="342" y="81"/>
                    <a:pt x="303" y="16"/>
                    <a:pt x="245" y="4"/>
                  </a:cubicBezTo>
                  <a:cubicBezTo>
                    <a:pt x="237" y="2"/>
                    <a:pt x="229" y="1"/>
                    <a:pt x="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5"/>
            <p:cNvSpPr/>
            <p:nvPr/>
          </p:nvSpPr>
          <p:spPr>
            <a:xfrm>
              <a:off x="4410325" y="4348150"/>
              <a:ext cx="48325" cy="41100"/>
            </a:xfrm>
            <a:custGeom>
              <a:avLst/>
              <a:gdLst/>
              <a:ahLst/>
              <a:cxnLst/>
              <a:rect l="l" t="t" r="r" b="b"/>
              <a:pathLst>
                <a:path w="1933" h="1644" extrusionOk="0">
                  <a:moveTo>
                    <a:pt x="1424" y="1"/>
                  </a:moveTo>
                  <a:cubicBezTo>
                    <a:pt x="1390" y="1"/>
                    <a:pt x="1357" y="9"/>
                    <a:pt x="1327" y="27"/>
                  </a:cubicBezTo>
                  <a:cubicBezTo>
                    <a:pt x="1263" y="85"/>
                    <a:pt x="1276" y="220"/>
                    <a:pt x="1353" y="355"/>
                  </a:cubicBezTo>
                  <a:lnTo>
                    <a:pt x="0" y="1469"/>
                  </a:lnTo>
                  <a:lnTo>
                    <a:pt x="148" y="1643"/>
                  </a:lnTo>
                  <a:lnTo>
                    <a:pt x="966" y="967"/>
                  </a:lnTo>
                  <a:lnTo>
                    <a:pt x="902" y="948"/>
                  </a:lnTo>
                  <a:lnTo>
                    <a:pt x="915" y="935"/>
                  </a:lnTo>
                  <a:lnTo>
                    <a:pt x="1482" y="452"/>
                  </a:lnTo>
                  <a:cubicBezTo>
                    <a:pt x="1482" y="452"/>
                    <a:pt x="1619" y="584"/>
                    <a:pt x="1726" y="584"/>
                  </a:cubicBezTo>
                  <a:cubicBezTo>
                    <a:pt x="1742" y="584"/>
                    <a:pt x="1757" y="581"/>
                    <a:pt x="1772" y="574"/>
                  </a:cubicBezTo>
                  <a:cubicBezTo>
                    <a:pt x="1933" y="490"/>
                    <a:pt x="1694" y="168"/>
                    <a:pt x="1688" y="155"/>
                  </a:cubicBezTo>
                  <a:cubicBezTo>
                    <a:pt x="1656" y="123"/>
                    <a:pt x="1623" y="91"/>
                    <a:pt x="1585" y="65"/>
                  </a:cubicBezTo>
                  <a:cubicBezTo>
                    <a:pt x="1566" y="59"/>
                    <a:pt x="1553" y="46"/>
                    <a:pt x="1533" y="33"/>
                  </a:cubicBezTo>
                  <a:cubicBezTo>
                    <a:pt x="1502" y="12"/>
                    <a:pt x="1463" y="1"/>
                    <a:pt x="14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5"/>
            <p:cNvSpPr/>
            <p:nvPr/>
          </p:nvSpPr>
          <p:spPr>
            <a:xfrm>
              <a:off x="4450425" y="4354600"/>
              <a:ext cx="3225" cy="3075"/>
            </a:xfrm>
            <a:custGeom>
              <a:avLst/>
              <a:gdLst/>
              <a:ahLst/>
              <a:cxnLst/>
              <a:rect l="l" t="t" r="r" b="b"/>
              <a:pathLst>
                <a:path w="129" h="123" extrusionOk="0">
                  <a:moveTo>
                    <a:pt x="65" y="0"/>
                  </a:moveTo>
                  <a:cubicBezTo>
                    <a:pt x="0" y="20"/>
                    <a:pt x="13" y="116"/>
                    <a:pt x="84" y="123"/>
                  </a:cubicBezTo>
                  <a:cubicBezTo>
                    <a:pt x="110" y="116"/>
                    <a:pt x="129" y="84"/>
                    <a:pt x="123" y="52"/>
                  </a:cubicBezTo>
                  <a:cubicBezTo>
                    <a:pt x="123" y="26"/>
                    <a:pt x="97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55"/>
            <p:cNvSpPr/>
            <p:nvPr/>
          </p:nvSpPr>
          <p:spPr>
            <a:xfrm>
              <a:off x="4430450" y="4352025"/>
              <a:ext cx="27400" cy="20325"/>
            </a:xfrm>
            <a:custGeom>
              <a:avLst/>
              <a:gdLst/>
              <a:ahLst/>
              <a:cxnLst/>
              <a:rect l="l" t="t" r="r" b="b"/>
              <a:pathLst>
                <a:path w="1096" h="813" extrusionOk="0">
                  <a:moveTo>
                    <a:pt x="883" y="0"/>
                  </a:moveTo>
                  <a:cubicBezTo>
                    <a:pt x="947" y="84"/>
                    <a:pt x="992" y="187"/>
                    <a:pt x="1018" y="290"/>
                  </a:cubicBezTo>
                  <a:cubicBezTo>
                    <a:pt x="1012" y="277"/>
                    <a:pt x="1005" y="271"/>
                    <a:pt x="992" y="265"/>
                  </a:cubicBezTo>
                  <a:cubicBezTo>
                    <a:pt x="973" y="245"/>
                    <a:pt x="949" y="236"/>
                    <a:pt x="925" y="236"/>
                  </a:cubicBezTo>
                  <a:cubicBezTo>
                    <a:pt x="901" y="236"/>
                    <a:pt x="876" y="245"/>
                    <a:pt x="857" y="265"/>
                  </a:cubicBezTo>
                  <a:cubicBezTo>
                    <a:pt x="831" y="303"/>
                    <a:pt x="838" y="361"/>
                    <a:pt x="883" y="393"/>
                  </a:cubicBezTo>
                  <a:cubicBezTo>
                    <a:pt x="902" y="413"/>
                    <a:pt x="922" y="419"/>
                    <a:pt x="947" y="426"/>
                  </a:cubicBezTo>
                  <a:cubicBezTo>
                    <a:pt x="937" y="428"/>
                    <a:pt x="927" y="430"/>
                    <a:pt x="916" y="430"/>
                  </a:cubicBezTo>
                  <a:cubicBezTo>
                    <a:pt x="810" y="430"/>
                    <a:pt x="677" y="297"/>
                    <a:pt x="677" y="297"/>
                  </a:cubicBezTo>
                  <a:lnTo>
                    <a:pt x="232" y="670"/>
                  </a:lnTo>
                  <a:lnTo>
                    <a:pt x="207" y="696"/>
                  </a:lnTo>
                  <a:cubicBezTo>
                    <a:pt x="184" y="713"/>
                    <a:pt x="163" y="719"/>
                    <a:pt x="144" y="719"/>
                  </a:cubicBezTo>
                  <a:cubicBezTo>
                    <a:pt x="71" y="719"/>
                    <a:pt x="20" y="632"/>
                    <a:pt x="20" y="632"/>
                  </a:cubicBezTo>
                  <a:lnTo>
                    <a:pt x="20" y="632"/>
                  </a:lnTo>
                  <a:cubicBezTo>
                    <a:pt x="0" y="722"/>
                    <a:pt x="71" y="812"/>
                    <a:pt x="161" y="812"/>
                  </a:cubicBezTo>
                  <a:lnTo>
                    <a:pt x="696" y="374"/>
                  </a:lnTo>
                  <a:cubicBezTo>
                    <a:pt x="775" y="444"/>
                    <a:pt x="861" y="485"/>
                    <a:pt x="929" y="485"/>
                  </a:cubicBezTo>
                  <a:cubicBezTo>
                    <a:pt x="961" y="485"/>
                    <a:pt x="989" y="476"/>
                    <a:pt x="1012" y="458"/>
                  </a:cubicBezTo>
                  <a:cubicBezTo>
                    <a:pt x="1095" y="393"/>
                    <a:pt x="1057" y="200"/>
                    <a:pt x="922" y="39"/>
                  </a:cubicBezTo>
                  <a:cubicBezTo>
                    <a:pt x="909" y="26"/>
                    <a:pt x="896" y="13"/>
                    <a:pt x="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5"/>
            <p:cNvSpPr/>
            <p:nvPr/>
          </p:nvSpPr>
          <p:spPr>
            <a:xfrm>
              <a:off x="4441550" y="4348150"/>
              <a:ext cx="7125" cy="8900"/>
            </a:xfrm>
            <a:custGeom>
              <a:avLst/>
              <a:gdLst/>
              <a:ahLst/>
              <a:cxnLst/>
              <a:rect l="l" t="t" r="r" b="b"/>
              <a:pathLst>
                <a:path w="285" h="356" extrusionOk="0">
                  <a:moveTo>
                    <a:pt x="172" y="1"/>
                  </a:moveTo>
                  <a:cubicBezTo>
                    <a:pt x="140" y="1"/>
                    <a:pt x="108" y="9"/>
                    <a:pt x="78" y="27"/>
                  </a:cubicBezTo>
                  <a:cubicBezTo>
                    <a:pt x="14" y="85"/>
                    <a:pt x="27" y="213"/>
                    <a:pt x="104" y="355"/>
                  </a:cubicBezTo>
                  <a:cubicBezTo>
                    <a:pt x="97" y="329"/>
                    <a:pt x="1" y="85"/>
                    <a:pt x="130" y="39"/>
                  </a:cubicBezTo>
                  <a:cubicBezTo>
                    <a:pt x="156" y="28"/>
                    <a:pt x="186" y="21"/>
                    <a:pt x="218" y="21"/>
                  </a:cubicBezTo>
                  <a:cubicBezTo>
                    <a:pt x="240" y="21"/>
                    <a:pt x="263" y="25"/>
                    <a:pt x="284" y="33"/>
                  </a:cubicBezTo>
                  <a:cubicBezTo>
                    <a:pt x="249" y="12"/>
                    <a:pt x="211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5"/>
            <p:cNvSpPr/>
            <p:nvPr/>
          </p:nvSpPr>
          <p:spPr>
            <a:xfrm>
              <a:off x="4304200" y="4418375"/>
              <a:ext cx="66850" cy="39700"/>
            </a:xfrm>
            <a:custGeom>
              <a:avLst/>
              <a:gdLst/>
              <a:ahLst/>
              <a:cxnLst/>
              <a:rect l="l" t="t" r="r" b="b"/>
              <a:pathLst>
                <a:path w="2674" h="1588" extrusionOk="0">
                  <a:moveTo>
                    <a:pt x="2558" y="0"/>
                  </a:moveTo>
                  <a:lnTo>
                    <a:pt x="1327" y="548"/>
                  </a:lnTo>
                  <a:lnTo>
                    <a:pt x="1398" y="599"/>
                  </a:lnTo>
                  <a:lnTo>
                    <a:pt x="1385" y="606"/>
                  </a:lnTo>
                  <a:lnTo>
                    <a:pt x="529" y="1005"/>
                  </a:lnTo>
                  <a:cubicBezTo>
                    <a:pt x="529" y="1005"/>
                    <a:pt x="382" y="759"/>
                    <a:pt x="245" y="759"/>
                  </a:cubicBezTo>
                  <a:cubicBezTo>
                    <a:pt x="239" y="759"/>
                    <a:pt x="232" y="759"/>
                    <a:pt x="226" y="760"/>
                  </a:cubicBezTo>
                  <a:cubicBezTo>
                    <a:pt x="0" y="805"/>
                    <a:pt x="181" y="1276"/>
                    <a:pt x="181" y="1295"/>
                  </a:cubicBezTo>
                  <a:cubicBezTo>
                    <a:pt x="207" y="1346"/>
                    <a:pt x="239" y="1392"/>
                    <a:pt x="277" y="1437"/>
                  </a:cubicBezTo>
                  <a:cubicBezTo>
                    <a:pt x="297" y="1456"/>
                    <a:pt x="316" y="1475"/>
                    <a:pt x="335" y="1495"/>
                  </a:cubicBezTo>
                  <a:cubicBezTo>
                    <a:pt x="398" y="1558"/>
                    <a:pt x="465" y="1588"/>
                    <a:pt x="522" y="1588"/>
                  </a:cubicBezTo>
                  <a:cubicBezTo>
                    <a:pt x="540" y="1588"/>
                    <a:pt x="558" y="1585"/>
                    <a:pt x="574" y="1578"/>
                  </a:cubicBezTo>
                  <a:cubicBezTo>
                    <a:pt x="677" y="1533"/>
                    <a:pt x="703" y="1359"/>
                    <a:pt x="657" y="1173"/>
                  </a:cubicBezTo>
                  <a:lnTo>
                    <a:pt x="2674" y="264"/>
                  </a:lnTo>
                  <a:lnTo>
                    <a:pt x="25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55"/>
            <p:cNvSpPr/>
            <p:nvPr/>
          </p:nvSpPr>
          <p:spPr>
            <a:xfrm>
              <a:off x="4308700" y="4444450"/>
              <a:ext cx="3700" cy="3275"/>
            </a:xfrm>
            <a:custGeom>
              <a:avLst/>
              <a:gdLst/>
              <a:ahLst/>
              <a:cxnLst/>
              <a:rect l="l" t="t" r="r" b="b"/>
              <a:pathLst>
                <a:path w="148" h="131" extrusionOk="0">
                  <a:moveTo>
                    <a:pt x="67" y="0"/>
                  </a:moveTo>
                  <a:cubicBezTo>
                    <a:pt x="40" y="0"/>
                    <a:pt x="14" y="17"/>
                    <a:pt x="7" y="46"/>
                  </a:cubicBezTo>
                  <a:cubicBezTo>
                    <a:pt x="1" y="84"/>
                    <a:pt x="27" y="117"/>
                    <a:pt x="59" y="130"/>
                  </a:cubicBezTo>
                  <a:cubicBezTo>
                    <a:pt x="62" y="130"/>
                    <a:pt x="65" y="130"/>
                    <a:pt x="68" y="130"/>
                  </a:cubicBezTo>
                  <a:cubicBezTo>
                    <a:pt x="120" y="130"/>
                    <a:pt x="148" y="76"/>
                    <a:pt x="123" y="33"/>
                  </a:cubicBezTo>
                  <a:cubicBezTo>
                    <a:pt x="109" y="10"/>
                    <a:pt x="88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55"/>
            <p:cNvSpPr/>
            <p:nvPr/>
          </p:nvSpPr>
          <p:spPr>
            <a:xfrm>
              <a:off x="4305175" y="4432050"/>
              <a:ext cx="36575" cy="18875"/>
            </a:xfrm>
            <a:custGeom>
              <a:avLst/>
              <a:gdLst/>
              <a:ahLst/>
              <a:cxnLst/>
              <a:rect l="l" t="t" r="r" b="b"/>
              <a:pathLst>
                <a:path w="1463" h="755" extrusionOk="0">
                  <a:moveTo>
                    <a:pt x="1288" y="1"/>
                  </a:moveTo>
                  <a:lnTo>
                    <a:pt x="503" y="355"/>
                  </a:lnTo>
                  <a:cubicBezTo>
                    <a:pt x="414" y="219"/>
                    <a:pt x="300" y="134"/>
                    <a:pt x="205" y="134"/>
                  </a:cubicBezTo>
                  <a:cubicBezTo>
                    <a:pt x="183" y="134"/>
                    <a:pt x="161" y="139"/>
                    <a:pt x="142" y="149"/>
                  </a:cubicBezTo>
                  <a:cubicBezTo>
                    <a:pt x="19" y="213"/>
                    <a:pt x="0" y="452"/>
                    <a:pt x="110" y="696"/>
                  </a:cubicBezTo>
                  <a:cubicBezTo>
                    <a:pt x="122" y="715"/>
                    <a:pt x="134" y="733"/>
                    <a:pt x="141" y="752"/>
                  </a:cubicBezTo>
                  <a:lnTo>
                    <a:pt x="141" y="752"/>
                  </a:lnTo>
                  <a:cubicBezTo>
                    <a:pt x="96" y="624"/>
                    <a:pt x="77" y="489"/>
                    <a:pt x="77" y="355"/>
                  </a:cubicBezTo>
                  <a:lnTo>
                    <a:pt x="77" y="355"/>
                  </a:lnTo>
                  <a:cubicBezTo>
                    <a:pt x="84" y="368"/>
                    <a:pt x="90" y="381"/>
                    <a:pt x="97" y="394"/>
                  </a:cubicBezTo>
                  <a:cubicBezTo>
                    <a:pt x="110" y="424"/>
                    <a:pt x="135" y="436"/>
                    <a:pt x="163" y="436"/>
                  </a:cubicBezTo>
                  <a:cubicBezTo>
                    <a:pt x="242" y="436"/>
                    <a:pt x="344" y="338"/>
                    <a:pt x="277" y="271"/>
                  </a:cubicBezTo>
                  <a:cubicBezTo>
                    <a:pt x="258" y="246"/>
                    <a:pt x="232" y="226"/>
                    <a:pt x="206" y="213"/>
                  </a:cubicBezTo>
                  <a:cubicBezTo>
                    <a:pt x="348" y="213"/>
                    <a:pt x="490" y="458"/>
                    <a:pt x="490" y="458"/>
                  </a:cubicBezTo>
                  <a:lnTo>
                    <a:pt x="1160" y="149"/>
                  </a:lnTo>
                  <a:lnTo>
                    <a:pt x="1192" y="130"/>
                  </a:lnTo>
                  <a:cubicBezTo>
                    <a:pt x="1213" y="122"/>
                    <a:pt x="1232" y="119"/>
                    <a:pt x="1249" y="119"/>
                  </a:cubicBezTo>
                  <a:cubicBezTo>
                    <a:pt x="1364" y="119"/>
                    <a:pt x="1398" y="265"/>
                    <a:pt x="1398" y="265"/>
                  </a:cubicBezTo>
                  <a:cubicBezTo>
                    <a:pt x="1462" y="162"/>
                    <a:pt x="1404" y="33"/>
                    <a:pt x="1288" y="1"/>
                  </a:cubicBezTo>
                  <a:close/>
                  <a:moveTo>
                    <a:pt x="141" y="752"/>
                  </a:moveTo>
                  <a:lnTo>
                    <a:pt x="141" y="752"/>
                  </a:lnTo>
                  <a:cubicBezTo>
                    <a:pt x="141" y="753"/>
                    <a:pt x="141" y="754"/>
                    <a:pt x="142" y="754"/>
                  </a:cubicBezTo>
                  <a:cubicBezTo>
                    <a:pt x="141" y="754"/>
                    <a:pt x="141" y="753"/>
                    <a:pt x="141" y="7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5"/>
            <p:cNvSpPr/>
            <p:nvPr/>
          </p:nvSpPr>
          <p:spPr>
            <a:xfrm>
              <a:off x="4312575" y="4447525"/>
              <a:ext cx="9350" cy="10475"/>
            </a:xfrm>
            <a:custGeom>
              <a:avLst/>
              <a:gdLst/>
              <a:ahLst/>
              <a:cxnLst/>
              <a:rect l="l" t="t" r="r" b="b"/>
              <a:pathLst>
                <a:path w="374" h="419" extrusionOk="0">
                  <a:moveTo>
                    <a:pt x="322" y="0"/>
                  </a:moveTo>
                  <a:cubicBezTo>
                    <a:pt x="322" y="32"/>
                    <a:pt x="361" y="361"/>
                    <a:pt x="187" y="374"/>
                  </a:cubicBezTo>
                  <a:cubicBezTo>
                    <a:pt x="177" y="375"/>
                    <a:pt x="166" y="375"/>
                    <a:pt x="155" y="375"/>
                  </a:cubicBezTo>
                  <a:cubicBezTo>
                    <a:pt x="100" y="375"/>
                    <a:pt x="44" y="361"/>
                    <a:pt x="0" y="329"/>
                  </a:cubicBezTo>
                  <a:lnTo>
                    <a:pt x="0" y="329"/>
                  </a:lnTo>
                  <a:cubicBezTo>
                    <a:pt x="62" y="386"/>
                    <a:pt x="128" y="418"/>
                    <a:pt x="184" y="418"/>
                  </a:cubicBezTo>
                  <a:cubicBezTo>
                    <a:pt x="203" y="418"/>
                    <a:pt x="222" y="414"/>
                    <a:pt x="239" y="406"/>
                  </a:cubicBezTo>
                  <a:cubicBezTo>
                    <a:pt x="342" y="361"/>
                    <a:pt x="374" y="193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5"/>
            <p:cNvSpPr/>
            <p:nvPr/>
          </p:nvSpPr>
          <p:spPr>
            <a:xfrm>
              <a:off x="4345575" y="4401950"/>
              <a:ext cx="49800" cy="102950"/>
            </a:xfrm>
            <a:custGeom>
              <a:avLst/>
              <a:gdLst/>
              <a:ahLst/>
              <a:cxnLst/>
              <a:rect l="l" t="t" r="r" b="b"/>
              <a:pathLst>
                <a:path w="1992" h="4118" extrusionOk="0">
                  <a:moveTo>
                    <a:pt x="1560" y="0"/>
                  </a:moveTo>
                  <a:lnTo>
                    <a:pt x="639" y="3318"/>
                  </a:lnTo>
                  <a:cubicBezTo>
                    <a:pt x="595" y="3313"/>
                    <a:pt x="552" y="3311"/>
                    <a:pt x="511" y="3311"/>
                  </a:cubicBezTo>
                  <a:cubicBezTo>
                    <a:pt x="262" y="3311"/>
                    <a:pt x="72" y="3393"/>
                    <a:pt x="33" y="3537"/>
                  </a:cubicBezTo>
                  <a:cubicBezTo>
                    <a:pt x="1" y="3652"/>
                    <a:pt x="72" y="3781"/>
                    <a:pt x="207" y="3891"/>
                  </a:cubicBezTo>
                  <a:cubicBezTo>
                    <a:pt x="239" y="3917"/>
                    <a:pt x="271" y="3942"/>
                    <a:pt x="310" y="3962"/>
                  </a:cubicBezTo>
                  <a:cubicBezTo>
                    <a:pt x="387" y="4007"/>
                    <a:pt x="465" y="4045"/>
                    <a:pt x="548" y="4078"/>
                  </a:cubicBezTo>
                  <a:cubicBezTo>
                    <a:pt x="564" y="4078"/>
                    <a:pt x="755" y="4117"/>
                    <a:pt x="948" y="4117"/>
                  </a:cubicBezTo>
                  <a:cubicBezTo>
                    <a:pt x="1152" y="4117"/>
                    <a:pt x="1360" y="4073"/>
                    <a:pt x="1366" y="3891"/>
                  </a:cubicBezTo>
                  <a:cubicBezTo>
                    <a:pt x="1373" y="3652"/>
                    <a:pt x="922" y="3472"/>
                    <a:pt x="922" y="3472"/>
                  </a:cubicBezTo>
                  <a:lnTo>
                    <a:pt x="1328" y="2068"/>
                  </a:lnTo>
                  <a:lnTo>
                    <a:pt x="1341" y="2042"/>
                  </a:lnTo>
                  <a:lnTo>
                    <a:pt x="1431" y="2145"/>
                  </a:lnTo>
                  <a:lnTo>
                    <a:pt x="1991" y="12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5"/>
            <p:cNvSpPr/>
            <p:nvPr/>
          </p:nvSpPr>
          <p:spPr>
            <a:xfrm>
              <a:off x="4363250" y="4497725"/>
              <a:ext cx="5875" cy="4900"/>
            </a:xfrm>
            <a:custGeom>
              <a:avLst/>
              <a:gdLst/>
              <a:ahLst/>
              <a:cxnLst/>
              <a:rect l="l" t="t" r="r" b="b"/>
              <a:pathLst>
                <a:path w="235" h="196" extrusionOk="0">
                  <a:moveTo>
                    <a:pt x="118" y="0"/>
                  </a:moveTo>
                  <a:cubicBezTo>
                    <a:pt x="55" y="0"/>
                    <a:pt x="0" y="61"/>
                    <a:pt x="22" y="131"/>
                  </a:cubicBezTo>
                  <a:cubicBezTo>
                    <a:pt x="37" y="171"/>
                    <a:pt x="79" y="195"/>
                    <a:pt x="121" y="195"/>
                  </a:cubicBezTo>
                  <a:cubicBezTo>
                    <a:pt x="133" y="195"/>
                    <a:pt x="145" y="193"/>
                    <a:pt x="157" y="189"/>
                  </a:cubicBezTo>
                  <a:cubicBezTo>
                    <a:pt x="234" y="150"/>
                    <a:pt x="234" y="40"/>
                    <a:pt x="157" y="8"/>
                  </a:cubicBezTo>
                  <a:cubicBezTo>
                    <a:pt x="144" y="3"/>
                    <a:pt x="131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5"/>
            <p:cNvSpPr/>
            <p:nvPr/>
          </p:nvSpPr>
          <p:spPr>
            <a:xfrm>
              <a:off x="4359425" y="4451150"/>
              <a:ext cx="24350" cy="54800"/>
            </a:xfrm>
            <a:custGeom>
              <a:avLst/>
              <a:gdLst/>
              <a:ahLst/>
              <a:cxnLst/>
              <a:rect l="l" t="t" r="r" b="b"/>
              <a:pathLst>
                <a:path w="974" h="2192" extrusionOk="0">
                  <a:moveTo>
                    <a:pt x="634" y="0"/>
                  </a:moveTo>
                  <a:cubicBezTo>
                    <a:pt x="581" y="0"/>
                    <a:pt x="518" y="17"/>
                    <a:pt x="445" y="61"/>
                  </a:cubicBezTo>
                  <a:cubicBezTo>
                    <a:pt x="445" y="61"/>
                    <a:pt x="761" y="87"/>
                    <a:pt x="703" y="345"/>
                  </a:cubicBezTo>
                  <a:lnTo>
                    <a:pt x="690" y="409"/>
                  </a:lnTo>
                  <a:lnTo>
                    <a:pt x="368" y="1504"/>
                  </a:lnTo>
                  <a:cubicBezTo>
                    <a:pt x="368" y="1504"/>
                    <a:pt x="774" y="1665"/>
                    <a:pt x="806" y="1891"/>
                  </a:cubicBezTo>
                  <a:cubicBezTo>
                    <a:pt x="787" y="1845"/>
                    <a:pt x="748" y="1807"/>
                    <a:pt x="703" y="1788"/>
                  </a:cubicBezTo>
                  <a:cubicBezTo>
                    <a:pt x="681" y="1772"/>
                    <a:pt x="660" y="1765"/>
                    <a:pt x="639" y="1765"/>
                  </a:cubicBezTo>
                  <a:cubicBezTo>
                    <a:pt x="500" y="1765"/>
                    <a:pt x="387" y="2052"/>
                    <a:pt x="555" y="2097"/>
                  </a:cubicBezTo>
                  <a:cubicBezTo>
                    <a:pt x="581" y="2103"/>
                    <a:pt x="600" y="2110"/>
                    <a:pt x="626" y="2116"/>
                  </a:cubicBezTo>
                  <a:cubicBezTo>
                    <a:pt x="553" y="2136"/>
                    <a:pt x="467" y="2143"/>
                    <a:pt x="382" y="2143"/>
                  </a:cubicBezTo>
                  <a:cubicBezTo>
                    <a:pt x="195" y="2143"/>
                    <a:pt x="14" y="2110"/>
                    <a:pt x="1" y="2110"/>
                  </a:cubicBezTo>
                  <a:cubicBezTo>
                    <a:pt x="33" y="2122"/>
                    <a:pt x="65" y="2129"/>
                    <a:pt x="97" y="2142"/>
                  </a:cubicBezTo>
                  <a:cubicBezTo>
                    <a:pt x="222" y="2175"/>
                    <a:pt x="344" y="2192"/>
                    <a:pt x="453" y="2192"/>
                  </a:cubicBezTo>
                  <a:cubicBezTo>
                    <a:pt x="700" y="2192"/>
                    <a:pt x="888" y="2111"/>
                    <a:pt x="928" y="1968"/>
                  </a:cubicBezTo>
                  <a:cubicBezTo>
                    <a:pt x="973" y="1800"/>
                    <a:pt x="800" y="1601"/>
                    <a:pt x="516" y="1472"/>
                  </a:cubicBezTo>
                  <a:lnTo>
                    <a:pt x="877" y="177"/>
                  </a:lnTo>
                  <a:cubicBezTo>
                    <a:pt x="877" y="177"/>
                    <a:pt x="805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5"/>
            <p:cNvSpPr/>
            <p:nvPr/>
          </p:nvSpPr>
          <p:spPr>
            <a:xfrm>
              <a:off x="4345575" y="4484700"/>
              <a:ext cx="15975" cy="14525"/>
            </a:xfrm>
            <a:custGeom>
              <a:avLst/>
              <a:gdLst/>
              <a:ahLst/>
              <a:cxnLst/>
              <a:rect l="l" t="t" r="r" b="b"/>
              <a:pathLst>
                <a:path w="639" h="581" extrusionOk="0">
                  <a:moveTo>
                    <a:pt x="511" y="1"/>
                  </a:moveTo>
                  <a:cubicBezTo>
                    <a:pt x="262" y="1"/>
                    <a:pt x="72" y="83"/>
                    <a:pt x="33" y="227"/>
                  </a:cubicBezTo>
                  <a:cubicBezTo>
                    <a:pt x="1" y="342"/>
                    <a:pt x="72" y="471"/>
                    <a:pt x="213" y="581"/>
                  </a:cubicBezTo>
                  <a:cubicBezTo>
                    <a:pt x="143" y="503"/>
                    <a:pt x="104" y="407"/>
                    <a:pt x="97" y="304"/>
                  </a:cubicBezTo>
                  <a:cubicBezTo>
                    <a:pt x="78" y="33"/>
                    <a:pt x="593" y="8"/>
                    <a:pt x="639" y="8"/>
                  </a:cubicBezTo>
                  <a:cubicBezTo>
                    <a:pt x="595" y="3"/>
                    <a:pt x="55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5"/>
            <p:cNvSpPr/>
            <p:nvPr/>
          </p:nvSpPr>
          <p:spPr>
            <a:xfrm>
              <a:off x="4315950" y="4342225"/>
              <a:ext cx="67825" cy="49275"/>
            </a:xfrm>
            <a:custGeom>
              <a:avLst/>
              <a:gdLst/>
              <a:ahLst/>
              <a:cxnLst/>
              <a:rect l="l" t="t" r="r" b="b"/>
              <a:pathLst>
                <a:path w="2713" h="1971" extrusionOk="0">
                  <a:moveTo>
                    <a:pt x="637" y="1"/>
                  </a:moveTo>
                  <a:cubicBezTo>
                    <a:pt x="582" y="1"/>
                    <a:pt x="519" y="23"/>
                    <a:pt x="458" y="64"/>
                  </a:cubicBezTo>
                  <a:cubicBezTo>
                    <a:pt x="432" y="83"/>
                    <a:pt x="413" y="96"/>
                    <a:pt x="394" y="115"/>
                  </a:cubicBezTo>
                  <a:cubicBezTo>
                    <a:pt x="348" y="154"/>
                    <a:pt x="303" y="199"/>
                    <a:pt x="271" y="251"/>
                  </a:cubicBezTo>
                  <a:cubicBezTo>
                    <a:pt x="265" y="264"/>
                    <a:pt x="1" y="734"/>
                    <a:pt x="226" y="811"/>
                  </a:cubicBezTo>
                  <a:cubicBezTo>
                    <a:pt x="241" y="817"/>
                    <a:pt x="257" y="819"/>
                    <a:pt x="273" y="819"/>
                  </a:cubicBezTo>
                  <a:cubicBezTo>
                    <a:pt x="419" y="819"/>
                    <a:pt x="587" y="605"/>
                    <a:pt x="587" y="605"/>
                  </a:cubicBezTo>
                  <a:lnTo>
                    <a:pt x="1418" y="1159"/>
                  </a:lnTo>
                  <a:lnTo>
                    <a:pt x="1431" y="1165"/>
                  </a:lnTo>
                  <a:lnTo>
                    <a:pt x="1353" y="1204"/>
                  </a:lnTo>
                  <a:lnTo>
                    <a:pt x="2551" y="1971"/>
                  </a:lnTo>
                  <a:lnTo>
                    <a:pt x="2712" y="1719"/>
                  </a:lnTo>
                  <a:lnTo>
                    <a:pt x="741" y="457"/>
                  </a:lnTo>
                  <a:cubicBezTo>
                    <a:pt x="825" y="264"/>
                    <a:pt x="825" y="83"/>
                    <a:pt x="722" y="25"/>
                  </a:cubicBezTo>
                  <a:cubicBezTo>
                    <a:pt x="698" y="9"/>
                    <a:pt x="669" y="1"/>
                    <a:pt x="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5"/>
            <p:cNvSpPr/>
            <p:nvPr/>
          </p:nvSpPr>
          <p:spPr>
            <a:xfrm>
              <a:off x="4322075" y="4351700"/>
              <a:ext cx="3400" cy="4050"/>
            </a:xfrm>
            <a:custGeom>
              <a:avLst/>
              <a:gdLst/>
              <a:ahLst/>
              <a:cxnLst/>
              <a:rect l="l" t="t" r="r" b="b"/>
              <a:pathLst>
                <a:path w="136" h="162" extrusionOk="0">
                  <a:moveTo>
                    <a:pt x="71" y="1"/>
                  </a:moveTo>
                  <a:cubicBezTo>
                    <a:pt x="26" y="7"/>
                    <a:pt x="0" y="46"/>
                    <a:pt x="0" y="84"/>
                  </a:cubicBezTo>
                  <a:cubicBezTo>
                    <a:pt x="0" y="123"/>
                    <a:pt x="26" y="162"/>
                    <a:pt x="65" y="162"/>
                  </a:cubicBezTo>
                  <a:cubicBezTo>
                    <a:pt x="110" y="162"/>
                    <a:pt x="136" y="123"/>
                    <a:pt x="136" y="84"/>
                  </a:cubicBezTo>
                  <a:cubicBezTo>
                    <a:pt x="136" y="46"/>
                    <a:pt x="110" y="7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5"/>
            <p:cNvSpPr/>
            <p:nvPr/>
          </p:nvSpPr>
          <p:spPr>
            <a:xfrm>
              <a:off x="4317400" y="4348475"/>
              <a:ext cx="37550" cy="23875"/>
            </a:xfrm>
            <a:custGeom>
              <a:avLst/>
              <a:gdLst/>
              <a:ahLst/>
              <a:cxnLst/>
              <a:rect l="l" t="t" r="r" b="b"/>
              <a:pathLst>
                <a:path w="1502" h="955" extrusionOk="0">
                  <a:moveTo>
                    <a:pt x="220" y="1"/>
                  </a:moveTo>
                  <a:lnTo>
                    <a:pt x="220" y="1"/>
                  </a:lnTo>
                  <a:cubicBezTo>
                    <a:pt x="207" y="20"/>
                    <a:pt x="194" y="39"/>
                    <a:pt x="181" y="59"/>
                  </a:cubicBezTo>
                  <a:cubicBezTo>
                    <a:pt x="26" y="297"/>
                    <a:pt x="1" y="555"/>
                    <a:pt x="129" y="632"/>
                  </a:cubicBezTo>
                  <a:cubicBezTo>
                    <a:pt x="151" y="646"/>
                    <a:pt x="176" y="652"/>
                    <a:pt x="204" y="652"/>
                  </a:cubicBezTo>
                  <a:cubicBezTo>
                    <a:pt x="297" y="652"/>
                    <a:pt x="420" y="583"/>
                    <a:pt x="529" y="464"/>
                  </a:cubicBezTo>
                  <a:lnTo>
                    <a:pt x="1295" y="954"/>
                  </a:lnTo>
                  <a:cubicBezTo>
                    <a:pt x="1424" y="948"/>
                    <a:pt x="1501" y="812"/>
                    <a:pt x="1456" y="696"/>
                  </a:cubicBezTo>
                  <a:lnTo>
                    <a:pt x="1456" y="696"/>
                  </a:lnTo>
                  <a:cubicBezTo>
                    <a:pt x="1456" y="696"/>
                    <a:pt x="1401" y="829"/>
                    <a:pt x="1296" y="829"/>
                  </a:cubicBezTo>
                  <a:cubicBezTo>
                    <a:pt x="1273" y="829"/>
                    <a:pt x="1247" y="822"/>
                    <a:pt x="1218" y="806"/>
                  </a:cubicBezTo>
                  <a:lnTo>
                    <a:pt x="1186" y="787"/>
                  </a:lnTo>
                  <a:lnTo>
                    <a:pt x="542" y="355"/>
                  </a:lnTo>
                  <a:cubicBezTo>
                    <a:pt x="542" y="355"/>
                    <a:pt x="364" y="569"/>
                    <a:pt x="218" y="569"/>
                  </a:cubicBezTo>
                  <a:cubicBezTo>
                    <a:pt x="212" y="569"/>
                    <a:pt x="206" y="568"/>
                    <a:pt x="200" y="568"/>
                  </a:cubicBezTo>
                  <a:cubicBezTo>
                    <a:pt x="233" y="561"/>
                    <a:pt x="265" y="542"/>
                    <a:pt x="290" y="522"/>
                  </a:cubicBezTo>
                  <a:cubicBezTo>
                    <a:pt x="376" y="457"/>
                    <a:pt x="265" y="325"/>
                    <a:pt x="179" y="325"/>
                  </a:cubicBezTo>
                  <a:cubicBezTo>
                    <a:pt x="155" y="325"/>
                    <a:pt x="132" y="336"/>
                    <a:pt x="117" y="361"/>
                  </a:cubicBezTo>
                  <a:cubicBezTo>
                    <a:pt x="104" y="374"/>
                    <a:pt x="97" y="387"/>
                    <a:pt x="91" y="407"/>
                  </a:cubicBezTo>
                  <a:cubicBezTo>
                    <a:pt x="91" y="245"/>
                    <a:pt x="213" y="14"/>
                    <a:pt x="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5"/>
            <p:cNvSpPr/>
            <p:nvPr/>
          </p:nvSpPr>
          <p:spPr>
            <a:xfrm>
              <a:off x="4327550" y="4342125"/>
              <a:ext cx="9525" cy="11525"/>
            </a:xfrm>
            <a:custGeom>
              <a:avLst/>
              <a:gdLst/>
              <a:ahLst/>
              <a:cxnLst/>
              <a:rect l="l" t="t" r="r" b="b"/>
              <a:pathLst>
                <a:path w="381" h="461" extrusionOk="0">
                  <a:moveTo>
                    <a:pt x="186" y="0"/>
                  </a:moveTo>
                  <a:cubicBezTo>
                    <a:pt x="130" y="0"/>
                    <a:pt x="64" y="26"/>
                    <a:pt x="0" y="68"/>
                  </a:cubicBezTo>
                  <a:cubicBezTo>
                    <a:pt x="41" y="48"/>
                    <a:pt x="83" y="38"/>
                    <a:pt x="127" y="38"/>
                  </a:cubicBezTo>
                  <a:cubicBezTo>
                    <a:pt x="153" y="38"/>
                    <a:pt x="180" y="41"/>
                    <a:pt x="207" y="49"/>
                  </a:cubicBezTo>
                  <a:cubicBezTo>
                    <a:pt x="380" y="94"/>
                    <a:pt x="290" y="429"/>
                    <a:pt x="284" y="461"/>
                  </a:cubicBezTo>
                  <a:cubicBezTo>
                    <a:pt x="368" y="268"/>
                    <a:pt x="368" y="87"/>
                    <a:pt x="265" y="23"/>
                  </a:cubicBezTo>
                  <a:cubicBezTo>
                    <a:pt x="242" y="7"/>
                    <a:pt x="215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5"/>
            <p:cNvSpPr/>
            <p:nvPr/>
          </p:nvSpPr>
          <p:spPr>
            <a:xfrm>
              <a:off x="4324650" y="4350500"/>
              <a:ext cx="138350" cy="121425"/>
            </a:xfrm>
            <a:custGeom>
              <a:avLst/>
              <a:gdLst/>
              <a:ahLst/>
              <a:cxnLst/>
              <a:rect l="l" t="t" r="r" b="b"/>
              <a:pathLst>
                <a:path w="5534" h="4857" extrusionOk="0">
                  <a:moveTo>
                    <a:pt x="2761" y="0"/>
                  </a:moveTo>
                  <a:cubicBezTo>
                    <a:pt x="2309" y="0"/>
                    <a:pt x="1852" y="126"/>
                    <a:pt x="1443" y="390"/>
                  </a:cubicBezTo>
                  <a:cubicBezTo>
                    <a:pt x="316" y="1124"/>
                    <a:pt x="0" y="2625"/>
                    <a:pt x="728" y="3752"/>
                  </a:cubicBezTo>
                  <a:cubicBezTo>
                    <a:pt x="1192" y="4467"/>
                    <a:pt x="1974" y="4857"/>
                    <a:pt x="2769" y="4857"/>
                  </a:cubicBezTo>
                  <a:cubicBezTo>
                    <a:pt x="3221" y="4857"/>
                    <a:pt x="3678" y="4731"/>
                    <a:pt x="4084" y="4467"/>
                  </a:cubicBezTo>
                  <a:cubicBezTo>
                    <a:pt x="5212" y="3733"/>
                    <a:pt x="5534" y="2232"/>
                    <a:pt x="4799" y="1105"/>
                  </a:cubicBezTo>
                  <a:cubicBezTo>
                    <a:pt x="4335" y="390"/>
                    <a:pt x="3557" y="0"/>
                    <a:pt x="2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5"/>
            <p:cNvSpPr/>
            <p:nvPr/>
          </p:nvSpPr>
          <p:spPr>
            <a:xfrm>
              <a:off x="4335450" y="4374250"/>
              <a:ext cx="129475" cy="97300"/>
            </a:xfrm>
            <a:custGeom>
              <a:avLst/>
              <a:gdLst/>
              <a:ahLst/>
              <a:cxnLst/>
              <a:rect l="l" t="t" r="r" b="b"/>
              <a:pathLst>
                <a:path w="5179" h="3892" extrusionOk="0">
                  <a:moveTo>
                    <a:pt x="4264" y="0"/>
                  </a:moveTo>
                  <a:lnTo>
                    <a:pt x="4264" y="0"/>
                  </a:lnTo>
                  <a:cubicBezTo>
                    <a:pt x="4548" y="960"/>
                    <a:pt x="4213" y="1991"/>
                    <a:pt x="3420" y="2603"/>
                  </a:cubicBezTo>
                  <a:cubicBezTo>
                    <a:pt x="3433" y="2480"/>
                    <a:pt x="3375" y="2358"/>
                    <a:pt x="3279" y="2281"/>
                  </a:cubicBezTo>
                  <a:cubicBezTo>
                    <a:pt x="3223" y="2241"/>
                    <a:pt x="3157" y="2223"/>
                    <a:pt x="3088" y="2223"/>
                  </a:cubicBezTo>
                  <a:cubicBezTo>
                    <a:pt x="2943" y="2223"/>
                    <a:pt x="2785" y="2306"/>
                    <a:pt x="2680" y="2454"/>
                  </a:cubicBezTo>
                  <a:cubicBezTo>
                    <a:pt x="2551" y="2641"/>
                    <a:pt x="2538" y="2867"/>
                    <a:pt x="2641" y="3008"/>
                  </a:cubicBezTo>
                  <a:cubicBezTo>
                    <a:pt x="2467" y="3060"/>
                    <a:pt x="2280" y="3092"/>
                    <a:pt x="2093" y="3105"/>
                  </a:cubicBezTo>
                  <a:cubicBezTo>
                    <a:pt x="2100" y="3099"/>
                    <a:pt x="2100" y="3092"/>
                    <a:pt x="2100" y="3086"/>
                  </a:cubicBezTo>
                  <a:cubicBezTo>
                    <a:pt x="2150" y="2979"/>
                    <a:pt x="2027" y="2906"/>
                    <a:pt x="1919" y="2906"/>
                  </a:cubicBezTo>
                  <a:cubicBezTo>
                    <a:pt x="1845" y="2906"/>
                    <a:pt x="1778" y="2940"/>
                    <a:pt x="1778" y="3021"/>
                  </a:cubicBezTo>
                  <a:cubicBezTo>
                    <a:pt x="1771" y="3047"/>
                    <a:pt x="1771" y="3079"/>
                    <a:pt x="1778" y="3105"/>
                  </a:cubicBezTo>
                  <a:cubicBezTo>
                    <a:pt x="1662" y="3099"/>
                    <a:pt x="1546" y="3086"/>
                    <a:pt x="1436" y="3060"/>
                  </a:cubicBezTo>
                  <a:cubicBezTo>
                    <a:pt x="863" y="2938"/>
                    <a:pt x="354" y="2616"/>
                    <a:pt x="6" y="2152"/>
                  </a:cubicBezTo>
                  <a:lnTo>
                    <a:pt x="0" y="2152"/>
                  </a:lnTo>
                  <a:cubicBezTo>
                    <a:pt x="315" y="3224"/>
                    <a:pt x="1296" y="3891"/>
                    <a:pt x="2333" y="3891"/>
                  </a:cubicBezTo>
                  <a:cubicBezTo>
                    <a:pt x="2698" y="3891"/>
                    <a:pt x="3069" y="3809"/>
                    <a:pt x="3420" y="3633"/>
                  </a:cubicBezTo>
                  <a:cubicBezTo>
                    <a:pt x="4773" y="2950"/>
                    <a:pt x="5179" y="1211"/>
                    <a:pt x="4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5"/>
            <p:cNvSpPr/>
            <p:nvPr/>
          </p:nvSpPr>
          <p:spPr>
            <a:xfrm>
              <a:off x="4359925" y="4366275"/>
              <a:ext cx="41875" cy="40150"/>
            </a:xfrm>
            <a:custGeom>
              <a:avLst/>
              <a:gdLst/>
              <a:ahLst/>
              <a:cxnLst/>
              <a:rect l="l" t="t" r="r" b="b"/>
              <a:pathLst>
                <a:path w="1675" h="1606" extrusionOk="0">
                  <a:moveTo>
                    <a:pt x="955" y="1"/>
                  </a:moveTo>
                  <a:cubicBezTo>
                    <a:pt x="688" y="1"/>
                    <a:pt x="405" y="168"/>
                    <a:pt x="238" y="455"/>
                  </a:cubicBezTo>
                  <a:cubicBezTo>
                    <a:pt x="0" y="848"/>
                    <a:pt x="84" y="1331"/>
                    <a:pt x="419" y="1524"/>
                  </a:cubicBezTo>
                  <a:cubicBezTo>
                    <a:pt x="513" y="1579"/>
                    <a:pt x="617" y="1605"/>
                    <a:pt x="724" y="1605"/>
                  </a:cubicBezTo>
                  <a:cubicBezTo>
                    <a:pt x="991" y="1605"/>
                    <a:pt x="1273" y="1442"/>
                    <a:pt x="1443" y="1157"/>
                  </a:cubicBezTo>
                  <a:cubicBezTo>
                    <a:pt x="1675" y="757"/>
                    <a:pt x="1591" y="274"/>
                    <a:pt x="1256" y="81"/>
                  </a:cubicBezTo>
                  <a:cubicBezTo>
                    <a:pt x="1164" y="26"/>
                    <a:pt x="1061" y="1"/>
                    <a:pt x="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5"/>
            <p:cNvSpPr/>
            <p:nvPr/>
          </p:nvSpPr>
          <p:spPr>
            <a:xfrm>
              <a:off x="4404200" y="4401200"/>
              <a:ext cx="14525" cy="15550"/>
            </a:xfrm>
            <a:custGeom>
              <a:avLst/>
              <a:gdLst/>
              <a:ahLst/>
              <a:cxnLst/>
              <a:rect l="l" t="t" r="r" b="b"/>
              <a:pathLst>
                <a:path w="581" h="622" extrusionOk="0">
                  <a:moveTo>
                    <a:pt x="313" y="1"/>
                  </a:moveTo>
                  <a:cubicBezTo>
                    <a:pt x="186" y="1"/>
                    <a:pt x="68" y="105"/>
                    <a:pt x="33" y="256"/>
                  </a:cubicBezTo>
                  <a:cubicBezTo>
                    <a:pt x="0" y="423"/>
                    <a:pt x="78" y="591"/>
                    <a:pt x="226" y="616"/>
                  </a:cubicBezTo>
                  <a:cubicBezTo>
                    <a:pt x="243" y="620"/>
                    <a:pt x="259" y="622"/>
                    <a:pt x="276" y="622"/>
                  </a:cubicBezTo>
                  <a:cubicBezTo>
                    <a:pt x="399" y="622"/>
                    <a:pt x="514" y="519"/>
                    <a:pt x="548" y="365"/>
                  </a:cubicBezTo>
                  <a:cubicBezTo>
                    <a:pt x="580" y="198"/>
                    <a:pt x="496" y="37"/>
                    <a:pt x="355" y="4"/>
                  </a:cubicBezTo>
                  <a:cubicBezTo>
                    <a:pt x="341" y="2"/>
                    <a:pt x="327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5"/>
            <p:cNvSpPr/>
            <p:nvPr/>
          </p:nvSpPr>
          <p:spPr>
            <a:xfrm>
              <a:off x="4417400" y="4387600"/>
              <a:ext cx="23050" cy="17775"/>
            </a:xfrm>
            <a:custGeom>
              <a:avLst/>
              <a:gdLst/>
              <a:ahLst/>
              <a:cxnLst/>
              <a:rect l="l" t="t" r="r" b="b"/>
              <a:pathLst>
                <a:path w="922" h="711" extrusionOk="0">
                  <a:moveTo>
                    <a:pt x="303" y="0"/>
                  </a:moveTo>
                  <a:cubicBezTo>
                    <a:pt x="80" y="0"/>
                    <a:pt x="0" y="313"/>
                    <a:pt x="213" y="413"/>
                  </a:cubicBezTo>
                  <a:cubicBezTo>
                    <a:pt x="226" y="418"/>
                    <a:pt x="239" y="420"/>
                    <a:pt x="252" y="420"/>
                  </a:cubicBezTo>
                  <a:cubicBezTo>
                    <a:pt x="274" y="420"/>
                    <a:pt x="296" y="415"/>
                    <a:pt x="316" y="407"/>
                  </a:cubicBezTo>
                  <a:lnTo>
                    <a:pt x="316" y="407"/>
                  </a:lnTo>
                  <a:cubicBezTo>
                    <a:pt x="297" y="510"/>
                    <a:pt x="342" y="619"/>
                    <a:pt x="432" y="677"/>
                  </a:cubicBezTo>
                  <a:cubicBezTo>
                    <a:pt x="469" y="700"/>
                    <a:pt x="511" y="710"/>
                    <a:pt x="553" y="710"/>
                  </a:cubicBezTo>
                  <a:cubicBezTo>
                    <a:pt x="657" y="710"/>
                    <a:pt x="767" y="646"/>
                    <a:pt x="832" y="536"/>
                  </a:cubicBezTo>
                  <a:cubicBezTo>
                    <a:pt x="922" y="381"/>
                    <a:pt x="896" y="188"/>
                    <a:pt x="761" y="117"/>
                  </a:cubicBezTo>
                  <a:cubicBezTo>
                    <a:pt x="721" y="94"/>
                    <a:pt x="677" y="84"/>
                    <a:pt x="633" y="84"/>
                  </a:cubicBezTo>
                  <a:cubicBezTo>
                    <a:pt x="565" y="84"/>
                    <a:pt x="496" y="111"/>
                    <a:pt x="445" y="162"/>
                  </a:cubicBezTo>
                  <a:cubicBezTo>
                    <a:pt x="439" y="85"/>
                    <a:pt x="394" y="27"/>
                    <a:pt x="323" y="1"/>
                  </a:cubicBezTo>
                  <a:cubicBezTo>
                    <a:pt x="316" y="0"/>
                    <a:pt x="309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5"/>
            <p:cNvSpPr/>
            <p:nvPr/>
          </p:nvSpPr>
          <p:spPr>
            <a:xfrm>
              <a:off x="4353000" y="4420800"/>
              <a:ext cx="22875" cy="17550"/>
            </a:xfrm>
            <a:custGeom>
              <a:avLst/>
              <a:gdLst/>
              <a:ahLst/>
              <a:cxnLst/>
              <a:rect l="l" t="t" r="r" b="b"/>
              <a:pathLst>
                <a:path w="915" h="702" extrusionOk="0">
                  <a:moveTo>
                    <a:pt x="511" y="1"/>
                  </a:moveTo>
                  <a:cubicBezTo>
                    <a:pt x="460" y="1"/>
                    <a:pt x="407" y="9"/>
                    <a:pt x="354" y="26"/>
                  </a:cubicBezTo>
                  <a:cubicBezTo>
                    <a:pt x="135" y="96"/>
                    <a:pt x="0" y="303"/>
                    <a:pt x="65" y="483"/>
                  </a:cubicBezTo>
                  <a:cubicBezTo>
                    <a:pt x="109" y="620"/>
                    <a:pt x="249" y="701"/>
                    <a:pt x="411" y="701"/>
                  </a:cubicBezTo>
                  <a:cubicBezTo>
                    <a:pt x="462" y="701"/>
                    <a:pt x="514" y="693"/>
                    <a:pt x="567" y="676"/>
                  </a:cubicBezTo>
                  <a:cubicBezTo>
                    <a:pt x="786" y="605"/>
                    <a:pt x="915" y="406"/>
                    <a:pt x="857" y="219"/>
                  </a:cubicBezTo>
                  <a:cubicBezTo>
                    <a:pt x="813" y="82"/>
                    <a:pt x="67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1" name="Google Shape;821;p56"/>
          <p:cNvGrpSpPr/>
          <p:nvPr/>
        </p:nvGrpSpPr>
        <p:grpSpPr>
          <a:xfrm flipH="1">
            <a:off x="1052371" y="1802557"/>
            <a:ext cx="2292962" cy="1538395"/>
            <a:chOff x="3609450" y="1186000"/>
            <a:chExt cx="1448400" cy="971700"/>
          </a:xfrm>
        </p:grpSpPr>
        <p:sp>
          <p:nvSpPr>
            <p:cNvPr id="822" name="Google Shape;822;p56"/>
            <p:cNvSpPr/>
            <p:nvPr/>
          </p:nvSpPr>
          <p:spPr>
            <a:xfrm>
              <a:off x="4086150" y="1186000"/>
              <a:ext cx="971700" cy="971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23" name="Google Shape;823;p56"/>
            <p:cNvCxnSpPr/>
            <p:nvPr/>
          </p:nvCxnSpPr>
          <p:spPr>
            <a:xfrm>
              <a:off x="3609975" y="1214650"/>
              <a:ext cx="0" cy="914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4" name="Google Shape;824;p56"/>
            <p:cNvCxnSpPr>
              <a:stCxn id="822" idx="2"/>
            </p:cNvCxnSpPr>
            <p:nvPr/>
          </p:nvCxnSpPr>
          <p:spPr>
            <a:xfrm rot="10800000">
              <a:off x="3609450" y="1671850"/>
              <a:ext cx="476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26" name="Google Shape;826;p56"/>
          <p:cNvSpPr txBox="1">
            <a:spLocks noGrp="1"/>
          </p:cNvSpPr>
          <p:nvPr>
            <p:ph type="title"/>
          </p:nvPr>
        </p:nvSpPr>
        <p:spPr>
          <a:xfrm>
            <a:off x="1567542" y="346050"/>
            <a:ext cx="5029327" cy="8753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1" u="sng" dirty="0">
                <a:solidFill>
                  <a:srgbClr val="FFFF00"/>
                </a:solidFill>
                <a:latin typeface="Algerian" panose="04020705040A02060702" pitchFamily="82" charset="0"/>
              </a:rPr>
              <a:t>Use My </a:t>
            </a:r>
            <a:r>
              <a:rPr lang="en-US" sz="3200" b="1" i="1" u="sng" dirty="0" err="1">
                <a:solidFill>
                  <a:srgbClr val="FFFF00"/>
                </a:solidFill>
                <a:latin typeface="Algerian" panose="04020705040A02060702" pitchFamily="82" charset="0"/>
              </a:rPr>
              <a:t>Sql</a:t>
            </a:r>
            <a:r>
              <a:rPr lang="en-US" sz="3200" b="1" i="1" u="sng" dirty="0">
                <a:solidFill>
                  <a:srgbClr val="FFFF00"/>
                </a:solidFill>
                <a:latin typeface="Algerian" panose="04020705040A02060702" pitchFamily="82" charset="0"/>
              </a:rPr>
              <a:t> Workbench…</a:t>
            </a:r>
          </a:p>
        </p:txBody>
      </p:sp>
      <p:sp>
        <p:nvSpPr>
          <p:cNvPr id="825" name="Google Shape;825;p5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could enter a subtitle here if you need it</a:t>
            </a:r>
            <a:endParaRPr dirty="0"/>
          </a:p>
        </p:txBody>
      </p:sp>
      <p:pic>
        <p:nvPicPr>
          <p:cNvPr id="828" name="Google Shape;828;p56">
            <a:hlinkClick r:id="rId3" action="ppaction://hlinksldjump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2401" y="558550"/>
            <a:ext cx="291599" cy="291601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56">
            <a:hlinkClick r:id="rId5" action="ppaction://hlinksldjump"/>
          </p:cNvPr>
          <p:cNvSpPr/>
          <p:nvPr/>
        </p:nvSpPr>
        <p:spPr>
          <a:xfrm>
            <a:off x="1821520" y="4190779"/>
            <a:ext cx="785423" cy="720663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5" t="-133" r="41785" b="19090"/>
          <a:stretch/>
        </p:blipFill>
        <p:spPr>
          <a:xfrm>
            <a:off x="74811" y="1333069"/>
            <a:ext cx="8412493" cy="3615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040" y="-1616"/>
            <a:ext cx="1827130" cy="121503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E2E89C2-7E5E-D80D-1F11-D24DE4639E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940" y="134847"/>
            <a:ext cx="1621677" cy="11383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8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8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57"/>
          <p:cNvSpPr txBox="1">
            <a:spLocks noGrp="1"/>
          </p:cNvSpPr>
          <p:nvPr>
            <p:ph type="title"/>
          </p:nvPr>
        </p:nvSpPr>
        <p:spPr>
          <a:xfrm>
            <a:off x="1176630" y="339538"/>
            <a:ext cx="6361496" cy="7296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1" u="sng" dirty="0">
                <a:solidFill>
                  <a:srgbClr val="92D050"/>
                </a:solidFill>
                <a:latin typeface="Matura MT Script Capitals" panose="03020802060602070202" pitchFamily="66" charset="0"/>
              </a:rPr>
              <a:t>Create  Database…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73" t="-13657" r="24107" b="37136"/>
          <a:stretch/>
        </p:blipFill>
        <p:spPr>
          <a:xfrm>
            <a:off x="923660" y="772466"/>
            <a:ext cx="7037613" cy="39339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273" y="3987886"/>
            <a:ext cx="1182727" cy="11644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6050"/>
            <a:ext cx="1176630" cy="116443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6D8179-4B62-40FE-3896-7A4ABAFF31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1096" y="704343"/>
            <a:ext cx="1240867" cy="9626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58"/>
          <p:cNvSpPr txBox="1">
            <a:spLocks noGrp="1"/>
          </p:cNvSpPr>
          <p:nvPr>
            <p:ph type="title" idx="6"/>
          </p:nvPr>
        </p:nvSpPr>
        <p:spPr>
          <a:xfrm>
            <a:off x="470250" y="215422"/>
            <a:ext cx="82035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i="1" u="sng" dirty="0">
                <a:solidFill>
                  <a:schemeClr val="accent6">
                    <a:lumMod val="20000"/>
                    <a:lumOff val="80000"/>
                  </a:schemeClr>
                </a:solidFill>
                <a:latin typeface="Cooper Black" panose="0208090404030B020404" pitchFamily="18" charset="0"/>
              </a:rPr>
              <a:t>Table Data Import…</a:t>
            </a:r>
            <a:endParaRPr sz="3600" b="1" i="1" u="sng" dirty="0">
              <a:solidFill>
                <a:schemeClr val="accent6">
                  <a:lumMod val="20000"/>
                  <a:lumOff val="80000"/>
                </a:schemeClr>
              </a:solidFill>
              <a:latin typeface="Cooper Black" panose="0208090404030B0204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" t="22491" r="73456" b="57650"/>
          <a:stretch/>
        </p:blipFill>
        <p:spPr>
          <a:xfrm>
            <a:off x="130628" y="1020107"/>
            <a:ext cx="3249387" cy="1828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" t="13639" r="51785" b="57172"/>
          <a:stretch/>
        </p:blipFill>
        <p:spPr>
          <a:xfrm>
            <a:off x="3543302" y="2106386"/>
            <a:ext cx="5470070" cy="2930978"/>
          </a:xfrm>
          <a:prstGeom prst="rect">
            <a:avLst/>
          </a:prstGeom>
        </p:spPr>
      </p:pic>
      <p:sp>
        <p:nvSpPr>
          <p:cNvPr id="221" name="Google Shape;917;p58"/>
          <p:cNvSpPr txBox="1">
            <a:spLocks/>
          </p:cNvSpPr>
          <p:nvPr/>
        </p:nvSpPr>
        <p:spPr>
          <a:xfrm>
            <a:off x="-193778" y="3216729"/>
            <a:ext cx="2339101" cy="979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3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r>
              <a:rPr lang="en-US" dirty="0"/>
              <a:t>Create new table</a:t>
            </a:r>
          </a:p>
        </p:txBody>
      </p:sp>
      <p:cxnSp>
        <p:nvCxnSpPr>
          <p:cNvPr id="12" name="Straight Arrow Connector 11"/>
          <p:cNvCxnSpPr>
            <a:cxnSpLocks/>
          </p:cNvCxnSpPr>
          <p:nvPr/>
        </p:nvCxnSpPr>
        <p:spPr>
          <a:xfrm>
            <a:off x="2032782" y="3562140"/>
            <a:ext cx="134723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>
          <a:xfrm flipH="1">
            <a:off x="3460652" y="911322"/>
            <a:ext cx="1033976" cy="755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2" name="Google Shape;628;p51">
            <a:extLst>
              <a:ext uri="{FF2B5EF4-FFF2-40B4-BE49-F238E27FC236}">
                <a16:creationId xmlns:a16="http://schemas.microsoft.com/office/drawing/2014/main" id="{265FEEA2-5508-2F8E-3A78-4261DF7D2C8A}"/>
              </a:ext>
            </a:extLst>
          </p:cNvPr>
          <p:cNvGrpSpPr/>
          <p:nvPr/>
        </p:nvGrpSpPr>
        <p:grpSpPr>
          <a:xfrm>
            <a:off x="7239132" y="58473"/>
            <a:ext cx="1662847" cy="1705698"/>
            <a:chOff x="4304200" y="4312250"/>
            <a:chExt cx="191325" cy="193700"/>
          </a:xfrm>
        </p:grpSpPr>
        <p:sp>
          <p:nvSpPr>
            <p:cNvPr id="3" name="Google Shape;629;p51">
              <a:extLst>
                <a:ext uri="{FF2B5EF4-FFF2-40B4-BE49-F238E27FC236}">
                  <a16:creationId xmlns:a16="http://schemas.microsoft.com/office/drawing/2014/main" id="{FC4B540E-750A-4B88-8598-8F4885F0BA17}"/>
                </a:ext>
              </a:extLst>
            </p:cNvPr>
            <p:cNvSpPr/>
            <p:nvPr/>
          </p:nvSpPr>
          <p:spPr>
            <a:xfrm>
              <a:off x="4390025" y="4365900"/>
              <a:ext cx="105500" cy="55400"/>
            </a:xfrm>
            <a:custGeom>
              <a:avLst/>
              <a:gdLst/>
              <a:ahLst/>
              <a:cxnLst/>
              <a:rect l="l" t="t" r="r" b="b"/>
              <a:pathLst>
                <a:path w="4220" h="2216" extrusionOk="0">
                  <a:moveTo>
                    <a:pt x="3481" y="1"/>
                  </a:moveTo>
                  <a:cubicBezTo>
                    <a:pt x="3456" y="1"/>
                    <a:pt x="3432" y="4"/>
                    <a:pt x="3408" y="12"/>
                  </a:cubicBezTo>
                  <a:cubicBezTo>
                    <a:pt x="3247" y="70"/>
                    <a:pt x="3183" y="328"/>
                    <a:pt x="3241" y="631"/>
                  </a:cubicBezTo>
                  <a:lnTo>
                    <a:pt x="1" y="1803"/>
                  </a:lnTo>
                  <a:lnTo>
                    <a:pt x="155" y="2215"/>
                  </a:lnTo>
                  <a:lnTo>
                    <a:pt x="2126" y="1507"/>
                  </a:lnTo>
                  <a:lnTo>
                    <a:pt x="2023" y="1429"/>
                  </a:lnTo>
                  <a:lnTo>
                    <a:pt x="2043" y="1416"/>
                  </a:lnTo>
                  <a:lnTo>
                    <a:pt x="3415" y="901"/>
                  </a:lnTo>
                  <a:cubicBezTo>
                    <a:pt x="3415" y="901"/>
                    <a:pt x="3621" y="1314"/>
                    <a:pt x="3846" y="1314"/>
                  </a:cubicBezTo>
                  <a:cubicBezTo>
                    <a:pt x="3852" y="1314"/>
                    <a:pt x="3859" y="1314"/>
                    <a:pt x="3865" y="1313"/>
                  </a:cubicBezTo>
                  <a:cubicBezTo>
                    <a:pt x="4220" y="1275"/>
                    <a:pt x="3994" y="515"/>
                    <a:pt x="3994" y="489"/>
                  </a:cubicBezTo>
                  <a:cubicBezTo>
                    <a:pt x="3956" y="405"/>
                    <a:pt x="3911" y="328"/>
                    <a:pt x="3859" y="257"/>
                  </a:cubicBezTo>
                  <a:cubicBezTo>
                    <a:pt x="3833" y="225"/>
                    <a:pt x="3807" y="193"/>
                    <a:pt x="3782" y="167"/>
                  </a:cubicBezTo>
                  <a:cubicBezTo>
                    <a:pt x="3684" y="59"/>
                    <a:pt x="3579" y="1"/>
                    <a:pt x="3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30;p51">
              <a:extLst>
                <a:ext uri="{FF2B5EF4-FFF2-40B4-BE49-F238E27FC236}">
                  <a16:creationId xmlns:a16="http://schemas.microsoft.com/office/drawing/2014/main" id="{69C4881F-F30D-633B-E1E8-EB59B4B8661B}"/>
                </a:ext>
              </a:extLst>
            </p:cNvPr>
            <p:cNvSpPr/>
            <p:nvPr/>
          </p:nvSpPr>
          <p:spPr>
            <a:xfrm>
              <a:off x="4483525" y="4382550"/>
              <a:ext cx="5875" cy="5025"/>
            </a:xfrm>
            <a:custGeom>
              <a:avLst/>
              <a:gdLst/>
              <a:ahLst/>
              <a:cxnLst/>
              <a:rect l="l" t="t" r="r" b="b"/>
              <a:pathLst>
                <a:path w="235" h="201" extrusionOk="0">
                  <a:moveTo>
                    <a:pt x="123" y="1"/>
                  </a:moveTo>
                  <a:cubicBezTo>
                    <a:pt x="55" y="1"/>
                    <a:pt x="0" y="81"/>
                    <a:pt x="35" y="151"/>
                  </a:cubicBezTo>
                  <a:cubicBezTo>
                    <a:pt x="56" y="185"/>
                    <a:pt x="91" y="201"/>
                    <a:pt x="126" y="201"/>
                  </a:cubicBezTo>
                  <a:cubicBezTo>
                    <a:pt x="166" y="201"/>
                    <a:pt x="205" y="180"/>
                    <a:pt x="222" y="139"/>
                  </a:cubicBezTo>
                  <a:cubicBezTo>
                    <a:pt x="235" y="81"/>
                    <a:pt x="203" y="23"/>
                    <a:pt x="145" y="3"/>
                  </a:cubicBezTo>
                  <a:cubicBezTo>
                    <a:pt x="138" y="1"/>
                    <a:pt x="130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31;p51">
              <a:extLst>
                <a:ext uri="{FF2B5EF4-FFF2-40B4-BE49-F238E27FC236}">
                  <a16:creationId xmlns:a16="http://schemas.microsoft.com/office/drawing/2014/main" id="{B2DFA6F0-EEEF-01BF-7DE8-C2F2DDCB289F}"/>
                </a:ext>
              </a:extLst>
            </p:cNvPr>
            <p:cNvSpPr/>
            <p:nvPr/>
          </p:nvSpPr>
          <p:spPr>
            <a:xfrm>
              <a:off x="4435600" y="4378100"/>
              <a:ext cx="58800" cy="25475"/>
            </a:xfrm>
            <a:custGeom>
              <a:avLst/>
              <a:gdLst/>
              <a:ahLst/>
              <a:cxnLst/>
              <a:rect l="l" t="t" r="r" b="b"/>
              <a:pathLst>
                <a:path w="2352" h="1019" extrusionOk="0">
                  <a:moveTo>
                    <a:pt x="2171" y="1"/>
                  </a:moveTo>
                  <a:cubicBezTo>
                    <a:pt x="2171" y="20"/>
                    <a:pt x="2274" y="387"/>
                    <a:pt x="2223" y="626"/>
                  </a:cubicBezTo>
                  <a:cubicBezTo>
                    <a:pt x="2216" y="600"/>
                    <a:pt x="2210" y="581"/>
                    <a:pt x="2197" y="561"/>
                  </a:cubicBezTo>
                  <a:cubicBezTo>
                    <a:pt x="2178" y="505"/>
                    <a:pt x="2135" y="483"/>
                    <a:pt x="2086" y="483"/>
                  </a:cubicBezTo>
                  <a:cubicBezTo>
                    <a:pt x="1965" y="483"/>
                    <a:pt x="1809" y="619"/>
                    <a:pt x="1901" y="729"/>
                  </a:cubicBezTo>
                  <a:cubicBezTo>
                    <a:pt x="1927" y="774"/>
                    <a:pt x="1965" y="806"/>
                    <a:pt x="2010" y="825"/>
                  </a:cubicBezTo>
                  <a:cubicBezTo>
                    <a:pt x="1785" y="806"/>
                    <a:pt x="1592" y="413"/>
                    <a:pt x="1592" y="413"/>
                  </a:cubicBezTo>
                  <a:lnTo>
                    <a:pt x="522" y="813"/>
                  </a:lnTo>
                  <a:lnTo>
                    <a:pt x="464" y="838"/>
                  </a:lnTo>
                  <a:cubicBezTo>
                    <a:pt x="439" y="845"/>
                    <a:pt x="416" y="849"/>
                    <a:pt x="394" y="849"/>
                  </a:cubicBezTo>
                  <a:cubicBezTo>
                    <a:pt x="203" y="849"/>
                    <a:pt x="162" y="594"/>
                    <a:pt x="162" y="594"/>
                  </a:cubicBezTo>
                  <a:lnTo>
                    <a:pt x="162" y="594"/>
                  </a:lnTo>
                  <a:cubicBezTo>
                    <a:pt x="1" y="916"/>
                    <a:pt x="303" y="1019"/>
                    <a:pt x="303" y="1019"/>
                  </a:cubicBezTo>
                  <a:lnTo>
                    <a:pt x="1572" y="568"/>
                  </a:lnTo>
                  <a:cubicBezTo>
                    <a:pt x="1700" y="800"/>
                    <a:pt x="1874" y="947"/>
                    <a:pt x="2027" y="947"/>
                  </a:cubicBezTo>
                  <a:cubicBezTo>
                    <a:pt x="2052" y="947"/>
                    <a:pt x="2077" y="943"/>
                    <a:pt x="2100" y="935"/>
                  </a:cubicBezTo>
                  <a:cubicBezTo>
                    <a:pt x="2300" y="864"/>
                    <a:pt x="2352" y="490"/>
                    <a:pt x="2210" y="98"/>
                  </a:cubicBezTo>
                  <a:cubicBezTo>
                    <a:pt x="2197" y="65"/>
                    <a:pt x="2184" y="33"/>
                    <a:pt x="21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32;p51">
              <a:extLst>
                <a:ext uri="{FF2B5EF4-FFF2-40B4-BE49-F238E27FC236}">
                  <a16:creationId xmlns:a16="http://schemas.microsoft.com/office/drawing/2014/main" id="{4FC17A0C-1C4B-4059-A1C3-182AC99320DD}"/>
                </a:ext>
              </a:extLst>
            </p:cNvPr>
            <p:cNvSpPr/>
            <p:nvPr/>
          </p:nvSpPr>
          <p:spPr>
            <a:xfrm>
              <a:off x="4469575" y="4365750"/>
              <a:ext cx="15000" cy="15925"/>
            </a:xfrm>
            <a:custGeom>
              <a:avLst/>
              <a:gdLst/>
              <a:ahLst/>
              <a:cxnLst/>
              <a:rect l="l" t="t" r="r" b="b"/>
              <a:pathLst>
                <a:path w="600" h="637" extrusionOk="0">
                  <a:moveTo>
                    <a:pt x="303" y="0"/>
                  </a:moveTo>
                  <a:cubicBezTo>
                    <a:pt x="278" y="0"/>
                    <a:pt x="255" y="4"/>
                    <a:pt x="233" y="12"/>
                  </a:cubicBezTo>
                  <a:cubicBezTo>
                    <a:pt x="72" y="76"/>
                    <a:pt x="1" y="334"/>
                    <a:pt x="59" y="637"/>
                  </a:cubicBezTo>
                  <a:cubicBezTo>
                    <a:pt x="59" y="592"/>
                    <a:pt x="39" y="76"/>
                    <a:pt x="310" y="70"/>
                  </a:cubicBezTo>
                  <a:cubicBezTo>
                    <a:pt x="318" y="69"/>
                    <a:pt x="326" y="69"/>
                    <a:pt x="333" y="69"/>
                  </a:cubicBezTo>
                  <a:cubicBezTo>
                    <a:pt x="433" y="69"/>
                    <a:pt x="522" y="107"/>
                    <a:pt x="600" y="166"/>
                  </a:cubicBezTo>
                  <a:cubicBezTo>
                    <a:pt x="502" y="59"/>
                    <a:pt x="397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33;p51">
              <a:extLst>
                <a:ext uri="{FF2B5EF4-FFF2-40B4-BE49-F238E27FC236}">
                  <a16:creationId xmlns:a16="http://schemas.microsoft.com/office/drawing/2014/main" id="{5C629C59-68DF-AE4F-4E1B-3BE4A1509D49}"/>
                </a:ext>
              </a:extLst>
            </p:cNvPr>
            <p:cNvSpPr/>
            <p:nvPr/>
          </p:nvSpPr>
          <p:spPr>
            <a:xfrm>
              <a:off x="4386000" y="4312400"/>
              <a:ext cx="36425" cy="105025"/>
            </a:xfrm>
            <a:custGeom>
              <a:avLst/>
              <a:gdLst/>
              <a:ahLst/>
              <a:cxnLst/>
              <a:rect l="l" t="t" r="r" b="b"/>
              <a:pathLst>
                <a:path w="1457" h="4201" extrusionOk="0">
                  <a:moveTo>
                    <a:pt x="645" y="1"/>
                  </a:moveTo>
                  <a:cubicBezTo>
                    <a:pt x="555" y="7"/>
                    <a:pt x="464" y="27"/>
                    <a:pt x="381" y="52"/>
                  </a:cubicBezTo>
                  <a:cubicBezTo>
                    <a:pt x="342" y="65"/>
                    <a:pt x="303" y="78"/>
                    <a:pt x="271" y="97"/>
                  </a:cubicBezTo>
                  <a:cubicBezTo>
                    <a:pt x="110" y="168"/>
                    <a:pt x="1" y="278"/>
                    <a:pt x="7" y="400"/>
                  </a:cubicBezTo>
                  <a:cubicBezTo>
                    <a:pt x="7" y="574"/>
                    <a:pt x="233" y="716"/>
                    <a:pt x="535" y="761"/>
                  </a:cubicBezTo>
                  <a:lnTo>
                    <a:pt x="600" y="4201"/>
                  </a:lnTo>
                  <a:lnTo>
                    <a:pt x="1051" y="4188"/>
                  </a:lnTo>
                  <a:lnTo>
                    <a:pt x="1012" y="2094"/>
                  </a:lnTo>
                  <a:lnTo>
                    <a:pt x="902" y="2172"/>
                  </a:lnTo>
                  <a:lnTo>
                    <a:pt x="896" y="2146"/>
                  </a:lnTo>
                  <a:lnTo>
                    <a:pt x="851" y="677"/>
                  </a:lnTo>
                  <a:cubicBezTo>
                    <a:pt x="851" y="677"/>
                    <a:pt x="1334" y="619"/>
                    <a:pt x="1386" y="387"/>
                  </a:cubicBezTo>
                  <a:cubicBezTo>
                    <a:pt x="1456" y="40"/>
                    <a:pt x="671" y="7"/>
                    <a:pt x="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34;p51">
              <a:extLst>
                <a:ext uri="{FF2B5EF4-FFF2-40B4-BE49-F238E27FC236}">
                  <a16:creationId xmlns:a16="http://schemas.microsoft.com/office/drawing/2014/main" id="{FFB0A864-6E14-C9C5-6F0C-65CDD79E45F7}"/>
                </a:ext>
              </a:extLst>
            </p:cNvPr>
            <p:cNvSpPr/>
            <p:nvPr/>
          </p:nvSpPr>
          <p:spPr>
            <a:xfrm>
              <a:off x="4404700" y="4315175"/>
              <a:ext cx="6450" cy="5275"/>
            </a:xfrm>
            <a:custGeom>
              <a:avLst/>
              <a:gdLst/>
              <a:ahLst/>
              <a:cxnLst/>
              <a:rect l="l" t="t" r="r" b="b"/>
              <a:pathLst>
                <a:path w="258" h="211" extrusionOk="0">
                  <a:moveTo>
                    <a:pt x="125" y="1"/>
                  </a:moveTo>
                  <a:cubicBezTo>
                    <a:pt x="90" y="1"/>
                    <a:pt x="56" y="16"/>
                    <a:pt x="32" y="44"/>
                  </a:cubicBezTo>
                  <a:cubicBezTo>
                    <a:pt x="0" y="135"/>
                    <a:pt x="71" y="210"/>
                    <a:pt x="147" y="210"/>
                  </a:cubicBezTo>
                  <a:cubicBezTo>
                    <a:pt x="179" y="210"/>
                    <a:pt x="212" y="197"/>
                    <a:pt x="238" y="167"/>
                  </a:cubicBezTo>
                  <a:cubicBezTo>
                    <a:pt x="257" y="109"/>
                    <a:pt x="238" y="44"/>
                    <a:pt x="187" y="19"/>
                  </a:cubicBezTo>
                  <a:cubicBezTo>
                    <a:pt x="167" y="7"/>
                    <a:pt x="146" y="1"/>
                    <a:pt x="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35;p51">
              <a:extLst>
                <a:ext uri="{FF2B5EF4-FFF2-40B4-BE49-F238E27FC236}">
                  <a16:creationId xmlns:a16="http://schemas.microsoft.com/office/drawing/2014/main" id="{3AE12DC8-1187-5761-2430-E69FBCD8FB6C}"/>
                </a:ext>
              </a:extLst>
            </p:cNvPr>
            <p:cNvSpPr/>
            <p:nvPr/>
          </p:nvSpPr>
          <p:spPr>
            <a:xfrm>
              <a:off x="4400025" y="4312250"/>
              <a:ext cx="23675" cy="55300"/>
            </a:xfrm>
            <a:custGeom>
              <a:avLst/>
              <a:gdLst/>
              <a:ahLst/>
              <a:cxnLst/>
              <a:rect l="l" t="t" r="r" b="b"/>
              <a:pathLst>
                <a:path w="947" h="2212" extrusionOk="0">
                  <a:moveTo>
                    <a:pt x="210" y="0"/>
                  </a:moveTo>
                  <a:cubicBezTo>
                    <a:pt x="202" y="0"/>
                    <a:pt x="195" y="0"/>
                    <a:pt x="187" y="0"/>
                  </a:cubicBezTo>
                  <a:cubicBezTo>
                    <a:pt x="148" y="0"/>
                    <a:pt x="116" y="7"/>
                    <a:pt x="84" y="7"/>
                  </a:cubicBezTo>
                  <a:cubicBezTo>
                    <a:pt x="103" y="13"/>
                    <a:pt x="483" y="33"/>
                    <a:pt x="689" y="155"/>
                  </a:cubicBezTo>
                  <a:lnTo>
                    <a:pt x="618" y="155"/>
                  </a:lnTo>
                  <a:cubicBezTo>
                    <a:pt x="435" y="161"/>
                    <a:pt x="485" y="498"/>
                    <a:pt x="644" y="498"/>
                  </a:cubicBezTo>
                  <a:cubicBezTo>
                    <a:pt x="659" y="498"/>
                    <a:pt x="674" y="496"/>
                    <a:pt x="689" y="490"/>
                  </a:cubicBezTo>
                  <a:cubicBezTo>
                    <a:pt x="734" y="484"/>
                    <a:pt x="779" y="458"/>
                    <a:pt x="812" y="419"/>
                  </a:cubicBezTo>
                  <a:lnTo>
                    <a:pt x="812" y="419"/>
                  </a:lnTo>
                  <a:cubicBezTo>
                    <a:pt x="721" y="625"/>
                    <a:pt x="290" y="683"/>
                    <a:pt x="290" y="683"/>
                  </a:cubicBezTo>
                  <a:lnTo>
                    <a:pt x="322" y="1823"/>
                  </a:lnTo>
                  <a:lnTo>
                    <a:pt x="322" y="1888"/>
                  </a:lnTo>
                  <a:cubicBezTo>
                    <a:pt x="317" y="2078"/>
                    <a:pt x="153" y="2104"/>
                    <a:pt x="61" y="2104"/>
                  </a:cubicBezTo>
                  <a:cubicBezTo>
                    <a:pt x="25" y="2104"/>
                    <a:pt x="0" y="2100"/>
                    <a:pt x="0" y="2100"/>
                  </a:cubicBezTo>
                  <a:lnTo>
                    <a:pt x="0" y="2100"/>
                  </a:lnTo>
                  <a:cubicBezTo>
                    <a:pt x="84" y="2184"/>
                    <a:pt x="162" y="2212"/>
                    <a:pt x="229" y="2212"/>
                  </a:cubicBezTo>
                  <a:cubicBezTo>
                    <a:pt x="362" y="2212"/>
                    <a:pt x="451" y="2100"/>
                    <a:pt x="451" y="2100"/>
                  </a:cubicBezTo>
                  <a:lnTo>
                    <a:pt x="425" y="754"/>
                  </a:lnTo>
                  <a:cubicBezTo>
                    <a:pt x="728" y="696"/>
                    <a:pt x="947" y="548"/>
                    <a:pt x="947" y="374"/>
                  </a:cubicBezTo>
                  <a:cubicBezTo>
                    <a:pt x="941" y="165"/>
                    <a:pt x="618" y="0"/>
                    <a:pt x="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6;p51">
              <a:extLst>
                <a:ext uri="{FF2B5EF4-FFF2-40B4-BE49-F238E27FC236}">
                  <a16:creationId xmlns:a16="http://schemas.microsoft.com/office/drawing/2014/main" id="{B93ABE56-692F-B9C0-EC6A-BEBB72EC7692}"/>
                </a:ext>
              </a:extLst>
            </p:cNvPr>
            <p:cNvSpPr/>
            <p:nvPr/>
          </p:nvSpPr>
          <p:spPr>
            <a:xfrm>
              <a:off x="4386000" y="4314825"/>
              <a:ext cx="13400" cy="16450"/>
            </a:xfrm>
            <a:custGeom>
              <a:avLst/>
              <a:gdLst/>
              <a:ahLst/>
              <a:cxnLst/>
              <a:rect l="l" t="t" r="r" b="b"/>
              <a:pathLst>
                <a:path w="536" h="658" extrusionOk="0">
                  <a:moveTo>
                    <a:pt x="265" y="0"/>
                  </a:moveTo>
                  <a:lnTo>
                    <a:pt x="265" y="0"/>
                  </a:lnTo>
                  <a:cubicBezTo>
                    <a:pt x="104" y="71"/>
                    <a:pt x="1" y="181"/>
                    <a:pt x="1" y="297"/>
                  </a:cubicBezTo>
                  <a:cubicBezTo>
                    <a:pt x="7" y="471"/>
                    <a:pt x="233" y="612"/>
                    <a:pt x="535" y="657"/>
                  </a:cubicBezTo>
                  <a:cubicBezTo>
                    <a:pt x="497" y="645"/>
                    <a:pt x="1" y="496"/>
                    <a:pt x="84" y="239"/>
                  </a:cubicBezTo>
                  <a:cubicBezTo>
                    <a:pt x="117" y="142"/>
                    <a:pt x="181" y="52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37;p51">
              <a:extLst>
                <a:ext uri="{FF2B5EF4-FFF2-40B4-BE49-F238E27FC236}">
                  <a16:creationId xmlns:a16="http://schemas.microsoft.com/office/drawing/2014/main" id="{AA3B7F2C-5EA4-2688-C4D8-A30E81587F10}"/>
                </a:ext>
              </a:extLst>
            </p:cNvPr>
            <p:cNvSpPr/>
            <p:nvPr/>
          </p:nvSpPr>
          <p:spPr>
            <a:xfrm>
              <a:off x="4393100" y="4421750"/>
              <a:ext cx="67800" cy="71625"/>
            </a:xfrm>
            <a:custGeom>
              <a:avLst/>
              <a:gdLst/>
              <a:ahLst/>
              <a:cxnLst/>
              <a:rect l="l" t="t" r="r" b="b"/>
              <a:pathLst>
                <a:path w="2712" h="2865" extrusionOk="0">
                  <a:moveTo>
                    <a:pt x="277" y="1"/>
                  </a:moveTo>
                  <a:lnTo>
                    <a:pt x="0" y="239"/>
                  </a:lnTo>
                  <a:lnTo>
                    <a:pt x="1127" y="1521"/>
                  </a:lnTo>
                  <a:lnTo>
                    <a:pt x="1159" y="1418"/>
                  </a:lnTo>
                  <a:lnTo>
                    <a:pt x="1172" y="1430"/>
                  </a:lnTo>
                  <a:lnTo>
                    <a:pt x="1978" y="2313"/>
                  </a:lnTo>
                  <a:cubicBezTo>
                    <a:pt x="1978" y="2313"/>
                    <a:pt x="1707" y="2609"/>
                    <a:pt x="1797" y="2777"/>
                  </a:cubicBezTo>
                  <a:cubicBezTo>
                    <a:pt x="1830" y="2840"/>
                    <a:pt x="1886" y="2864"/>
                    <a:pt x="1952" y="2864"/>
                  </a:cubicBezTo>
                  <a:cubicBezTo>
                    <a:pt x="2153" y="2864"/>
                    <a:pt x="2446" y="2638"/>
                    <a:pt x="2461" y="2629"/>
                  </a:cubicBezTo>
                  <a:cubicBezTo>
                    <a:pt x="2512" y="2577"/>
                    <a:pt x="2557" y="2519"/>
                    <a:pt x="2596" y="2461"/>
                  </a:cubicBezTo>
                  <a:cubicBezTo>
                    <a:pt x="2615" y="2429"/>
                    <a:pt x="2628" y="2403"/>
                    <a:pt x="2641" y="2371"/>
                  </a:cubicBezTo>
                  <a:cubicBezTo>
                    <a:pt x="2705" y="2242"/>
                    <a:pt x="2712" y="2120"/>
                    <a:pt x="2647" y="2049"/>
                  </a:cubicBezTo>
                  <a:cubicBezTo>
                    <a:pt x="2608" y="2006"/>
                    <a:pt x="2548" y="1986"/>
                    <a:pt x="2477" y="1986"/>
                  </a:cubicBezTo>
                  <a:cubicBezTo>
                    <a:pt x="2375" y="1986"/>
                    <a:pt x="2250" y="2027"/>
                    <a:pt x="2126" y="2107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38;p51">
              <a:extLst>
                <a:ext uri="{FF2B5EF4-FFF2-40B4-BE49-F238E27FC236}">
                  <a16:creationId xmlns:a16="http://schemas.microsoft.com/office/drawing/2014/main" id="{1B16D677-7471-8783-76EE-E14A36E9FAA7}"/>
                </a:ext>
              </a:extLst>
            </p:cNvPr>
            <p:cNvSpPr/>
            <p:nvPr/>
          </p:nvSpPr>
          <p:spPr>
            <a:xfrm>
              <a:off x="4445750" y="4485125"/>
              <a:ext cx="4700" cy="4125"/>
            </a:xfrm>
            <a:custGeom>
              <a:avLst/>
              <a:gdLst/>
              <a:ahLst/>
              <a:cxnLst/>
              <a:rect l="l" t="t" r="r" b="b"/>
              <a:pathLst>
                <a:path w="188" h="165" extrusionOk="0">
                  <a:moveTo>
                    <a:pt x="108" y="0"/>
                  </a:moveTo>
                  <a:cubicBezTo>
                    <a:pt x="86" y="0"/>
                    <a:pt x="63" y="9"/>
                    <a:pt x="45" y="29"/>
                  </a:cubicBezTo>
                  <a:cubicBezTo>
                    <a:pt x="0" y="81"/>
                    <a:pt x="39" y="158"/>
                    <a:pt x="103" y="164"/>
                  </a:cubicBezTo>
                  <a:cubicBezTo>
                    <a:pt x="155" y="158"/>
                    <a:pt x="187" y="113"/>
                    <a:pt x="187" y="68"/>
                  </a:cubicBezTo>
                  <a:cubicBezTo>
                    <a:pt x="179" y="24"/>
                    <a:pt x="144" y="0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39;p51">
              <a:extLst>
                <a:ext uri="{FF2B5EF4-FFF2-40B4-BE49-F238E27FC236}">
                  <a16:creationId xmlns:a16="http://schemas.microsoft.com/office/drawing/2014/main" id="{E57B76F4-22C2-E6CB-4F59-E0FB73DD4D3D}"/>
                </a:ext>
              </a:extLst>
            </p:cNvPr>
            <p:cNvSpPr/>
            <p:nvPr/>
          </p:nvSpPr>
          <p:spPr>
            <a:xfrm>
              <a:off x="4420975" y="4453900"/>
              <a:ext cx="33650" cy="40800"/>
            </a:xfrm>
            <a:custGeom>
              <a:avLst/>
              <a:gdLst/>
              <a:ahLst/>
              <a:cxnLst/>
              <a:rect l="l" t="t" r="r" b="b"/>
              <a:pathLst>
                <a:path w="1346" h="1632" extrusionOk="0">
                  <a:moveTo>
                    <a:pt x="242" y="0"/>
                  </a:moveTo>
                  <a:cubicBezTo>
                    <a:pt x="1" y="0"/>
                    <a:pt x="12" y="235"/>
                    <a:pt x="12" y="235"/>
                  </a:cubicBezTo>
                  <a:lnTo>
                    <a:pt x="740" y="1059"/>
                  </a:lnTo>
                  <a:cubicBezTo>
                    <a:pt x="579" y="1252"/>
                    <a:pt x="521" y="1459"/>
                    <a:pt x="618" y="1568"/>
                  </a:cubicBezTo>
                  <a:cubicBezTo>
                    <a:pt x="657" y="1611"/>
                    <a:pt x="716" y="1632"/>
                    <a:pt x="787" y="1632"/>
                  </a:cubicBezTo>
                  <a:cubicBezTo>
                    <a:pt x="927" y="1632"/>
                    <a:pt x="1114" y="1550"/>
                    <a:pt x="1281" y="1401"/>
                  </a:cubicBezTo>
                  <a:cubicBezTo>
                    <a:pt x="1307" y="1381"/>
                    <a:pt x="1326" y="1362"/>
                    <a:pt x="1346" y="1343"/>
                  </a:cubicBezTo>
                  <a:lnTo>
                    <a:pt x="1346" y="1343"/>
                  </a:lnTo>
                  <a:cubicBezTo>
                    <a:pt x="1333" y="1349"/>
                    <a:pt x="1082" y="1536"/>
                    <a:pt x="888" y="1568"/>
                  </a:cubicBezTo>
                  <a:cubicBezTo>
                    <a:pt x="901" y="1562"/>
                    <a:pt x="920" y="1549"/>
                    <a:pt x="933" y="1529"/>
                  </a:cubicBezTo>
                  <a:cubicBezTo>
                    <a:pt x="1026" y="1446"/>
                    <a:pt x="896" y="1307"/>
                    <a:pt x="795" y="1307"/>
                  </a:cubicBezTo>
                  <a:cubicBezTo>
                    <a:pt x="762" y="1307"/>
                    <a:pt x="733" y="1321"/>
                    <a:pt x="714" y="1355"/>
                  </a:cubicBezTo>
                  <a:cubicBezTo>
                    <a:pt x="689" y="1388"/>
                    <a:pt x="676" y="1426"/>
                    <a:pt x="676" y="1465"/>
                  </a:cubicBezTo>
                  <a:cubicBezTo>
                    <a:pt x="618" y="1291"/>
                    <a:pt x="863" y="1027"/>
                    <a:pt x="863" y="1027"/>
                  </a:cubicBezTo>
                  <a:lnTo>
                    <a:pt x="238" y="338"/>
                  </a:lnTo>
                  <a:lnTo>
                    <a:pt x="206" y="299"/>
                  </a:lnTo>
                  <a:cubicBezTo>
                    <a:pt x="70" y="132"/>
                    <a:pt x="289" y="3"/>
                    <a:pt x="289" y="3"/>
                  </a:cubicBezTo>
                  <a:cubicBezTo>
                    <a:pt x="273" y="1"/>
                    <a:pt x="257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40;p51">
              <a:extLst>
                <a:ext uri="{FF2B5EF4-FFF2-40B4-BE49-F238E27FC236}">
                  <a16:creationId xmlns:a16="http://schemas.microsoft.com/office/drawing/2014/main" id="{812FE5BA-A688-9386-92EC-ABA8C5FF99EA}"/>
                </a:ext>
              </a:extLst>
            </p:cNvPr>
            <p:cNvSpPr/>
            <p:nvPr/>
          </p:nvSpPr>
          <p:spPr>
            <a:xfrm>
              <a:off x="4446400" y="4471225"/>
              <a:ext cx="14500" cy="9650"/>
            </a:xfrm>
            <a:custGeom>
              <a:avLst/>
              <a:gdLst/>
              <a:ahLst/>
              <a:cxnLst/>
              <a:rect l="l" t="t" r="r" b="b"/>
              <a:pathLst>
                <a:path w="580" h="386" extrusionOk="0">
                  <a:moveTo>
                    <a:pt x="350" y="0"/>
                  </a:moveTo>
                  <a:cubicBezTo>
                    <a:pt x="250" y="0"/>
                    <a:pt x="125" y="42"/>
                    <a:pt x="0" y="121"/>
                  </a:cubicBezTo>
                  <a:cubicBezTo>
                    <a:pt x="20" y="113"/>
                    <a:pt x="176" y="45"/>
                    <a:pt x="310" y="45"/>
                  </a:cubicBezTo>
                  <a:cubicBezTo>
                    <a:pt x="391" y="45"/>
                    <a:pt x="465" y="70"/>
                    <a:pt x="496" y="147"/>
                  </a:cubicBezTo>
                  <a:cubicBezTo>
                    <a:pt x="535" y="224"/>
                    <a:pt x="535" y="308"/>
                    <a:pt x="515" y="385"/>
                  </a:cubicBezTo>
                  <a:cubicBezTo>
                    <a:pt x="573" y="257"/>
                    <a:pt x="580" y="134"/>
                    <a:pt x="515" y="63"/>
                  </a:cubicBezTo>
                  <a:cubicBezTo>
                    <a:pt x="478" y="21"/>
                    <a:pt x="420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41;p51">
              <a:extLst>
                <a:ext uri="{FF2B5EF4-FFF2-40B4-BE49-F238E27FC236}">
                  <a16:creationId xmlns:a16="http://schemas.microsoft.com/office/drawing/2014/main" id="{CA425F43-E40E-17BD-754D-BA4CCB2C8AE6}"/>
                </a:ext>
              </a:extLst>
            </p:cNvPr>
            <p:cNvSpPr/>
            <p:nvPr/>
          </p:nvSpPr>
          <p:spPr>
            <a:xfrm>
              <a:off x="4420150" y="4423350"/>
              <a:ext cx="53325" cy="21225"/>
            </a:xfrm>
            <a:custGeom>
              <a:avLst/>
              <a:gdLst/>
              <a:ahLst/>
              <a:cxnLst/>
              <a:rect l="l" t="t" r="r" b="b"/>
              <a:pathLst>
                <a:path w="2133" h="849" extrusionOk="0">
                  <a:moveTo>
                    <a:pt x="45" y="1"/>
                  </a:moveTo>
                  <a:lnTo>
                    <a:pt x="0" y="226"/>
                  </a:lnTo>
                  <a:lnTo>
                    <a:pt x="1044" y="452"/>
                  </a:lnTo>
                  <a:lnTo>
                    <a:pt x="1018" y="387"/>
                  </a:lnTo>
                  <a:lnTo>
                    <a:pt x="1031" y="387"/>
                  </a:lnTo>
                  <a:lnTo>
                    <a:pt x="1765" y="536"/>
                  </a:lnTo>
                  <a:cubicBezTo>
                    <a:pt x="1765" y="536"/>
                    <a:pt x="1739" y="787"/>
                    <a:pt x="1849" y="838"/>
                  </a:cubicBezTo>
                  <a:cubicBezTo>
                    <a:pt x="1863" y="845"/>
                    <a:pt x="1878" y="849"/>
                    <a:pt x="1891" y="849"/>
                  </a:cubicBezTo>
                  <a:cubicBezTo>
                    <a:pt x="2029" y="849"/>
                    <a:pt x="2120" y="528"/>
                    <a:pt x="2126" y="516"/>
                  </a:cubicBezTo>
                  <a:cubicBezTo>
                    <a:pt x="2132" y="471"/>
                    <a:pt x="2132" y="426"/>
                    <a:pt x="2132" y="381"/>
                  </a:cubicBezTo>
                  <a:cubicBezTo>
                    <a:pt x="2126" y="362"/>
                    <a:pt x="2126" y="336"/>
                    <a:pt x="2119" y="317"/>
                  </a:cubicBezTo>
                  <a:cubicBezTo>
                    <a:pt x="2106" y="233"/>
                    <a:pt x="2061" y="168"/>
                    <a:pt x="2003" y="156"/>
                  </a:cubicBezTo>
                  <a:cubicBezTo>
                    <a:pt x="1995" y="154"/>
                    <a:pt x="1987" y="153"/>
                    <a:pt x="1979" y="153"/>
                  </a:cubicBezTo>
                  <a:cubicBezTo>
                    <a:pt x="1896" y="153"/>
                    <a:pt x="1811" y="240"/>
                    <a:pt x="1759" y="375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42;p51">
              <a:extLst>
                <a:ext uri="{FF2B5EF4-FFF2-40B4-BE49-F238E27FC236}">
                  <a16:creationId xmlns:a16="http://schemas.microsoft.com/office/drawing/2014/main" id="{FC436EBB-19D6-8FBD-0ABA-817C6815223A}"/>
                </a:ext>
              </a:extLst>
            </p:cNvPr>
            <p:cNvSpPr/>
            <p:nvPr/>
          </p:nvSpPr>
          <p:spPr>
            <a:xfrm>
              <a:off x="4467925" y="4437375"/>
              <a:ext cx="3825" cy="2525"/>
            </a:xfrm>
            <a:custGeom>
              <a:avLst/>
              <a:gdLst/>
              <a:ahLst/>
              <a:cxnLst/>
              <a:rect l="l" t="t" r="r" b="b"/>
              <a:pathLst>
                <a:path w="153" h="101" extrusionOk="0">
                  <a:moveTo>
                    <a:pt x="66" y="0"/>
                  </a:moveTo>
                  <a:cubicBezTo>
                    <a:pt x="56" y="0"/>
                    <a:pt x="47" y="4"/>
                    <a:pt x="41" y="13"/>
                  </a:cubicBezTo>
                  <a:cubicBezTo>
                    <a:pt x="1" y="43"/>
                    <a:pt x="46" y="100"/>
                    <a:pt x="84" y="100"/>
                  </a:cubicBezTo>
                  <a:cubicBezTo>
                    <a:pt x="94" y="100"/>
                    <a:pt x="105" y="96"/>
                    <a:pt x="112" y="84"/>
                  </a:cubicBezTo>
                  <a:cubicBezTo>
                    <a:pt x="153" y="58"/>
                    <a:pt x="104" y="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43;p51">
              <a:extLst>
                <a:ext uri="{FF2B5EF4-FFF2-40B4-BE49-F238E27FC236}">
                  <a16:creationId xmlns:a16="http://schemas.microsoft.com/office/drawing/2014/main" id="{A82D6080-86DB-250B-47C4-C0881B1D496A}"/>
                </a:ext>
              </a:extLst>
            </p:cNvPr>
            <p:cNvSpPr/>
            <p:nvPr/>
          </p:nvSpPr>
          <p:spPr>
            <a:xfrm>
              <a:off x="4444625" y="4429150"/>
              <a:ext cx="28675" cy="16850"/>
            </a:xfrm>
            <a:custGeom>
              <a:avLst/>
              <a:gdLst/>
              <a:ahLst/>
              <a:cxnLst/>
              <a:rect l="l" t="t" r="r" b="b"/>
              <a:pathLst>
                <a:path w="1147" h="674" extrusionOk="0">
                  <a:moveTo>
                    <a:pt x="116" y="1"/>
                  </a:moveTo>
                  <a:lnTo>
                    <a:pt x="116" y="1"/>
                  </a:lnTo>
                  <a:cubicBezTo>
                    <a:pt x="26" y="39"/>
                    <a:pt x="0" y="149"/>
                    <a:pt x="65" y="220"/>
                  </a:cubicBezTo>
                  <a:lnTo>
                    <a:pt x="735" y="368"/>
                  </a:lnTo>
                  <a:cubicBezTo>
                    <a:pt x="722" y="529"/>
                    <a:pt x="773" y="651"/>
                    <a:pt x="863" y="671"/>
                  </a:cubicBezTo>
                  <a:cubicBezTo>
                    <a:pt x="871" y="673"/>
                    <a:pt x="879" y="674"/>
                    <a:pt x="887" y="674"/>
                  </a:cubicBezTo>
                  <a:cubicBezTo>
                    <a:pt x="985" y="674"/>
                    <a:pt x="1092" y="533"/>
                    <a:pt x="1134" y="342"/>
                  </a:cubicBezTo>
                  <a:cubicBezTo>
                    <a:pt x="1140" y="323"/>
                    <a:pt x="1147" y="304"/>
                    <a:pt x="1147" y="284"/>
                  </a:cubicBezTo>
                  <a:lnTo>
                    <a:pt x="1147" y="284"/>
                  </a:lnTo>
                  <a:cubicBezTo>
                    <a:pt x="1115" y="387"/>
                    <a:pt x="1063" y="484"/>
                    <a:pt x="999" y="574"/>
                  </a:cubicBezTo>
                  <a:cubicBezTo>
                    <a:pt x="1005" y="561"/>
                    <a:pt x="1005" y="548"/>
                    <a:pt x="1005" y="535"/>
                  </a:cubicBezTo>
                  <a:cubicBezTo>
                    <a:pt x="1018" y="482"/>
                    <a:pt x="968" y="455"/>
                    <a:pt x="918" y="455"/>
                  </a:cubicBezTo>
                  <a:cubicBezTo>
                    <a:pt x="872" y="455"/>
                    <a:pt x="825" y="479"/>
                    <a:pt x="831" y="529"/>
                  </a:cubicBezTo>
                  <a:cubicBezTo>
                    <a:pt x="831" y="555"/>
                    <a:pt x="838" y="581"/>
                    <a:pt x="851" y="600"/>
                  </a:cubicBezTo>
                  <a:cubicBezTo>
                    <a:pt x="760" y="529"/>
                    <a:pt x="786" y="310"/>
                    <a:pt x="786" y="310"/>
                  </a:cubicBezTo>
                  <a:lnTo>
                    <a:pt x="213" y="194"/>
                  </a:lnTo>
                  <a:lnTo>
                    <a:pt x="181" y="188"/>
                  </a:lnTo>
                  <a:cubicBezTo>
                    <a:pt x="52" y="149"/>
                    <a:pt x="116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44;p51">
              <a:extLst>
                <a:ext uri="{FF2B5EF4-FFF2-40B4-BE49-F238E27FC236}">
                  <a16:creationId xmlns:a16="http://schemas.microsoft.com/office/drawing/2014/main" id="{5E00869A-53E9-11FA-CB04-D84E87676A23}"/>
                </a:ext>
              </a:extLst>
            </p:cNvPr>
            <p:cNvSpPr/>
            <p:nvPr/>
          </p:nvSpPr>
          <p:spPr>
            <a:xfrm>
              <a:off x="4464100" y="4427150"/>
              <a:ext cx="9050" cy="5575"/>
            </a:xfrm>
            <a:custGeom>
              <a:avLst/>
              <a:gdLst/>
              <a:ahLst/>
              <a:cxnLst/>
              <a:rect l="l" t="t" r="r" b="b"/>
              <a:pathLst>
                <a:path w="362" h="223" extrusionOk="0">
                  <a:moveTo>
                    <a:pt x="221" y="1"/>
                  </a:moveTo>
                  <a:cubicBezTo>
                    <a:pt x="138" y="1"/>
                    <a:pt x="53" y="88"/>
                    <a:pt x="1" y="223"/>
                  </a:cubicBezTo>
                  <a:cubicBezTo>
                    <a:pt x="12" y="206"/>
                    <a:pt x="116" y="37"/>
                    <a:pt x="220" y="37"/>
                  </a:cubicBezTo>
                  <a:cubicBezTo>
                    <a:pt x="235" y="37"/>
                    <a:pt x="250" y="40"/>
                    <a:pt x="265" y="49"/>
                  </a:cubicBezTo>
                  <a:cubicBezTo>
                    <a:pt x="310" y="74"/>
                    <a:pt x="342" y="119"/>
                    <a:pt x="361" y="171"/>
                  </a:cubicBezTo>
                  <a:cubicBezTo>
                    <a:pt x="342" y="81"/>
                    <a:pt x="303" y="16"/>
                    <a:pt x="245" y="4"/>
                  </a:cubicBezTo>
                  <a:cubicBezTo>
                    <a:pt x="237" y="2"/>
                    <a:pt x="229" y="1"/>
                    <a:pt x="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45;p51">
              <a:extLst>
                <a:ext uri="{FF2B5EF4-FFF2-40B4-BE49-F238E27FC236}">
                  <a16:creationId xmlns:a16="http://schemas.microsoft.com/office/drawing/2014/main" id="{269E4354-99E5-4B6D-CDBF-B9353B544CAF}"/>
                </a:ext>
              </a:extLst>
            </p:cNvPr>
            <p:cNvSpPr/>
            <p:nvPr/>
          </p:nvSpPr>
          <p:spPr>
            <a:xfrm>
              <a:off x="4410325" y="4348150"/>
              <a:ext cx="48325" cy="41100"/>
            </a:xfrm>
            <a:custGeom>
              <a:avLst/>
              <a:gdLst/>
              <a:ahLst/>
              <a:cxnLst/>
              <a:rect l="l" t="t" r="r" b="b"/>
              <a:pathLst>
                <a:path w="1933" h="1644" extrusionOk="0">
                  <a:moveTo>
                    <a:pt x="1424" y="1"/>
                  </a:moveTo>
                  <a:cubicBezTo>
                    <a:pt x="1390" y="1"/>
                    <a:pt x="1357" y="9"/>
                    <a:pt x="1327" y="27"/>
                  </a:cubicBezTo>
                  <a:cubicBezTo>
                    <a:pt x="1263" y="85"/>
                    <a:pt x="1276" y="220"/>
                    <a:pt x="1353" y="355"/>
                  </a:cubicBezTo>
                  <a:lnTo>
                    <a:pt x="0" y="1469"/>
                  </a:lnTo>
                  <a:lnTo>
                    <a:pt x="148" y="1643"/>
                  </a:lnTo>
                  <a:lnTo>
                    <a:pt x="966" y="967"/>
                  </a:lnTo>
                  <a:lnTo>
                    <a:pt x="902" y="948"/>
                  </a:lnTo>
                  <a:lnTo>
                    <a:pt x="915" y="935"/>
                  </a:lnTo>
                  <a:lnTo>
                    <a:pt x="1482" y="452"/>
                  </a:lnTo>
                  <a:cubicBezTo>
                    <a:pt x="1482" y="452"/>
                    <a:pt x="1619" y="584"/>
                    <a:pt x="1726" y="584"/>
                  </a:cubicBezTo>
                  <a:cubicBezTo>
                    <a:pt x="1742" y="584"/>
                    <a:pt x="1757" y="581"/>
                    <a:pt x="1772" y="574"/>
                  </a:cubicBezTo>
                  <a:cubicBezTo>
                    <a:pt x="1933" y="490"/>
                    <a:pt x="1694" y="168"/>
                    <a:pt x="1688" y="155"/>
                  </a:cubicBezTo>
                  <a:cubicBezTo>
                    <a:pt x="1656" y="123"/>
                    <a:pt x="1623" y="91"/>
                    <a:pt x="1585" y="65"/>
                  </a:cubicBezTo>
                  <a:cubicBezTo>
                    <a:pt x="1566" y="59"/>
                    <a:pt x="1553" y="46"/>
                    <a:pt x="1533" y="33"/>
                  </a:cubicBezTo>
                  <a:cubicBezTo>
                    <a:pt x="1502" y="12"/>
                    <a:pt x="1463" y="1"/>
                    <a:pt x="14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46;p51">
              <a:extLst>
                <a:ext uri="{FF2B5EF4-FFF2-40B4-BE49-F238E27FC236}">
                  <a16:creationId xmlns:a16="http://schemas.microsoft.com/office/drawing/2014/main" id="{884A57E2-B423-1B9F-4C72-8FF9A11A8440}"/>
                </a:ext>
              </a:extLst>
            </p:cNvPr>
            <p:cNvSpPr/>
            <p:nvPr/>
          </p:nvSpPr>
          <p:spPr>
            <a:xfrm>
              <a:off x="4450425" y="4354600"/>
              <a:ext cx="3225" cy="3075"/>
            </a:xfrm>
            <a:custGeom>
              <a:avLst/>
              <a:gdLst/>
              <a:ahLst/>
              <a:cxnLst/>
              <a:rect l="l" t="t" r="r" b="b"/>
              <a:pathLst>
                <a:path w="129" h="123" extrusionOk="0">
                  <a:moveTo>
                    <a:pt x="65" y="0"/>
                  </a:moveTo>
                  <a:cubicBezTo>
                    <a:pt x="0" y="20"/>
                    <a:pt x="13" y="116"/>
                    <a:pt x="84" y="123"/>
                  </a:cubicBezTo>
                  <a:cubicBezTo>
                    <a:pt x="110" y="116"/>
                    <a:pt x="129" y="84"/>
                    <a:pt x="123" y="52"/>
                  </a:cubicBezTo>
                  <a:cubicBezTo>
                    <a:pt x="123" y="26"/>
                    <a:pt x="97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47;p51">
              <a:extLst>
                <a:ext uri="{FF2B5EF4-FFF2-40B4-BE49-F238E27FC236}">
                  <a16:creationId xmlns:a16="http://schemas.microsoft.com/office/drawing/2014/main" id="{5F5A2613-2162-727F-E0F8-695C3B2B2913}"/>
                </a:ext>
              </a:extLst>
            </p:cNvPr>
            <p:cNvSpPr/>
            <p:nvPr/>
          </p:nvSpPr>
          <p:spPr>
            <a:xfrm>
              <a:off x="4430450" y="4352025"/>
              <a:ext cx="27400" cy="20325"/>
            </a:xfrm>
            <a:custGeom>
              <a:avLst/>
              <a:gdLst/>
              <a:ahLst/>
              <a:cxnLst/>
              <a:rect l="l" t="t" r="r" b="b"/>
              <a:pathLst>
                <a:path w="1096" h="813" extrusionOk="0">
                  <a:moveTo>
                    <a:pt x="883" y="0"/>
                  </a:moveTo>
                  <a:cubicBezTo>
                    <a:pt x="947" y="84"/>
                    <a:pt x="992" y="187"/>
                    <a:pt x="1018" y="290"/>
                  </a:cubicBezTo>
                  <a:cubicBezTo>
                    <a:pt x="1012" y="277"/>
                    <a:pt x="1005" y="271"/>
                    <a:pt x="992" y="265"/>
                  </a:cubicBezTo>
                  <a:cubicBezTo>
                    <a:pt x="973" y="245"/>
                    <a:pt x="949" y="236"/>
                    <a:pt x="925" y="236"/>
                  </a:cubicBezTo>
                  <a:cubicBezTo>
                    <a:pt x="901" y="236"/>
                    <a:pt x="876" y="245"/>
                    <a:pt x="857" y="265"/>
                  </a:cubicBezTo>
                  <a:cubicBezTo>
                    <a:pt x="831" y="303"/>
                    <a:pt x="838" y="361"/>
                    <a:pt x="883" y="393"/>
                  </a:cubicBezTo>
                  <a:cubicBezTo>
                    <a:pt x="902" y="413"/>
                    <a:pt x="922" y="419"/>
                    <a:pt x="947" y="426"/>
                  </a:cubicBezTo>
                  <a:cubicBezTo>
                    <a:pt x="937" y="428"/>
                    <a:pt x="927" y="430"/>
                    <a:pt x="916" y="430"/>
                  </a:cubicBezTo>
                  <a:cubicBezTo>
                    <a:pt x="810" y="430"/>
                    <a:pt x="677" y="297"/>
                    <a:pt x="677" y="297"/>
                  </a:cubicBezTo>
                  <a:lnTo>
                    <a:pt x="232" y="670"/>
                  </a:lnTo>
                  <a:lnTo>
                    <a:pt x="207" y="696"/>
                  </a:lnTo>
                  <a:cubicBezTo>
                    <a:pt x="184" y="713"/>
                    <a:pt x="163" y="719"/>
                    <a:pt x="144" y="719"/>
                  </a:cubicBezTo>
                  <a:cubicBezTo>
                    <a:pt x="71" y="719"/>
                    <a:pt x="20" y="632"/>
                    <a:pt x="20" y="632"/>
                  </a:cubicBezTo>
                  <a:lnTo>
                    <a:pt x="20" y="632"/>
                  </a:lnTo>
                  <a:cubicBezTo>
                    <a:pt x="0" y="722"/>
                    <a:pt x="71" y="812"/>
                    <a:pt x="161" y="812"/>
                  </a:cubicBezTo>
                  <a:lnTo>
                    <a:pt x="696" y="374"/>
                  </a:lnTo>
                  <a:cubicBezTo>
                    <a:pt x="775" y="444"/>
                    <a:pt x="861" y="485"/>
                    <a:pt x="929" y="485"/>
                  </a:cubicBezTo>
                  <a:cubicBezTo>
                    <a:pt x="961" y="485"/>
                    <a:pt x="989" y="476"/>
                    <a:pt x="1012" y="458"/>
                  </a:cubicBezTo>
                  <a:cubicBezTo>
                    <a:pt x="1095" y="393"/>
                    <a:pt x="1057" y="200"/>
                    <a:pt x="922" y="39"/>
                  </a:cubicBezTo>
                  <a:cubicBezTo>
                    <a:pt x="909" y="26"/>
                    <a:pt x="896" y="13"/>
                    <a:pt x="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48;p51">
              <a:extLst>
                <a:ext uri="{FF2B5EF4-FFF2-40B4-BE49-F238E27FC236}">
                  <a16:creationId xmlns:a16="http://schemas.microsoft.com/office/drawing/2014/main" id="{58CD4F5A-A118-C895-D6E9-662A2FF15BC3}"/>
                </a:ext>
              </a:extLst>
            </p:cNvPr>
            <p:cNvSpPr/>
            <p:nvPr/>
          </p:nvSpPr>
          <p:spPr>
            <a:xfrm>
              <a:off x="4441550" y="4348150"/>
              <a:ext cx="7125" cy="8900"/>
            </a:xfrm>
            <a:custGeom>
              <a:avLst/>
              <a:gdLst/>
              <a:ahLst/>
              <a:cxnLst/>
              <a:rect l="l" t="t" r="r" b="b"/>
              <a:pathLst>
                <a:path w="285" h="356" extrusionOk="0">
                  <a:moveTo>
                    <a:pt x="172" y="1"/>
                  </a:moveTo>
                  <a:cubicBezTo>
                    <a:pt x="140" y="1"/>
                    <a:pt x="108" y="9"/>
                    <a:pt x="78" y="27"/>
                  </a:cubicBezTo>
                  <a:cubicBezTo>
                    <a:pt x="14" y="85"/>
                    <a:pt x="27" y="213"/>
                    <a:pt x="104" y="355"/>
                  </a:cubicBezTo>
                  <a:cubicBezTo>
                    <a:pt x="97" y="329"/>
                    <a:pt x="1" y="85"/>
                    <a:pt x="130" y="39"/>
                  </a:cubicBezTo>
                  <a:cubicBezTo>
                    <a:pt x="156" y="28"/>
                    <a:pt x="186" y="21"/>
                    <a:pt x="218" y="21"/>
                  </a:cubicBezTo>
                  <a:cubicBezTo>
                    <a:pt x="240" y="21"/>
                    <a:pt x="263" y="25"/>
                    <a:pt x="284" y="33"/>
                  </a:cubicBezTo>
                  <a:cubicBezTo>
                    <a:pt x="249" y="12"/>
                    <a:pt x="211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49;p51">
              <a:extLst>
                <a:ext uri="{FF2B5EF4-FFF2-40B4-BE49-F238E27FC236}">
                  <a16:creationId xmlns:a16="http://schemas.microsoft.com/office/drawing/2014/main" id="{F528E897-669B-3DC0-CD56-8258A6BDAFDA}"/>
                </a:ext>
              </a:extLst>
            </p:cNvPr>
            <p:cNvSpPr/>
            <p:nvPr/>
          </p:nvSpPr>
          <p:spPr>
            <a:xfrm>
              <a:off x="4304200" y="4418375"/>
              <a:ext cx="66850" cy="39700"/>
            </a:xfrm>
            <a:custGeom>
              <a:avLst/>
              <a:gdLst/>
              <a:ahLst/>
              <a:cxnLst/>
              <a:rect l="l" t="t" r="r" b="b"/>
              <a:pathLst>
                <a:path w="2674" h="1588" extrusionOk="0">
                  <a:moveTo>
                    <a:pt x="2558" y="0"/>
                  </a:moveTo>
                  <a:lnTo>
                    <a:pt x="1327" y="548"/>
                  </a:lnTo>
                  <a:lnTo>
                    <a:pt x="1398" y="599"/>
                  </a:lnTo>
                  <a:lnTo>
                    <a:pt x="1385" y="606"/>
                  </a:lnTo>
                  <a:lnTo>
                    <a:pt x="529" y="1005"/>
                  </a:lnTo>
                  <a:cubicBezTo>
                    <a:pt x="529" y="1005"/>
                    <a:pt x="382" y="759"/>
                    <a:pt x="245" y="759"/>
                  </a:cubicBezTo>
                  <a:cubicBezTo>
                    <a:pt x="239" y="759"/>
                    <a:pt x="232" y="759"/>
                    <a:pt x="226" y="760"/>
                  </a:cubicBezTo>
                  <a:cubicBezTo>
                    <a:pt x="0" y="805"/>
                    <a:pt x="181" y="1276"/>
                    <a:pt x="181" y="1295"/>
                  </a:cubicBezTo>
                  <a:cubicBezTo>
                    <a:pt x="207" y="1346"/>
                    <a:pt x="239" y="1392"/>
                    <a:pt x="277" y="1437"/>
                  </a:cubicBezTo>
                  <a:cubicBezTo>
                    <a:pt x="297" y="1456"/>
                    <a:pt x="316" y="1475"/>
                    <a:pt x="335" y="1495"/>
                  </a:cubicBezTo>
                  <a:cubicBezTo>
                    <a:pt x="398" y="1558"/>
                    <a:pt x="465" y="1588"/>
                    <a:pt x="522" y="1588"/>
                  </a:cubicBezTo>
                  <a:cubicBezTo>
                    <a:pt x="540" y="1588"/>
                    <a:pt x="558" y="1585"/>
                    <a:pt x="574" y="1578"/>
                  </a:cubicBezTo>
                  <a:cubicBezTo>
                    <a:pt x="677" y="1533"/>
                    <a:pt x="703" y="1359"/>
                    <a:pt x="657" y="1173"/>
                  </a:cubicBezTo>
                  <a:lnTo>
                    <a:pt x="2674" y="264"/>
                  </a:lnTo>
                  <a:lnTo>
                    <a:pt x="25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50;p51">
              <a:extLst>
                <a:ext uri="{FF2B5EF4-FFF2-40B4-BE49-F238E27FC236}">
                  <a16:creationId xmlns:a16="http://schemas.microsoft.com/office/drawing/2014/main" id="{70392D2C-4E03-9D01-EC25-BCF2D078463B}"/>
                </a:ext>
              </a:extLst>
            </p:cNvPr>
            <p:cNvSpPr/>
            <p:nvPr/>
          </p:nvSpPr>
          <p:spPr>
            <a:xfrm>
              <a:off x="4308700" y="4444450"/>
              <a:ext cx="3700" cy="3275"/>
            </a:xfrm>
            <a:custGeom>
              <a:avLst/>
              <a:gdLst/>
              <a:ahLst/>
              <a:cxnLst/>
              <a:rect l="l" t="t" r="r" b="b"/>
              <a:pathLst>
                <a:path w="148" h="131" extrusionOk="0">
                  <a:moveTo>
                    <a:pt x="67" y="0"/>
                  </a:moveTo>
                  <a:cubicBezTo>
                    <a:pt x="40" y="0"/>
                    <a:pt x="14" y="17"/>
                    <a:pt x="7" y="46"/>
                  </a:cubicBezTo>
                  <a:cubicBezTo>
                    <a:pt x="1" y="84"/>
                    <a:pt x="27" y="117"/>
                    <a:pt x="59" y="130"/>
                  </a:cubicBezTo>
                  <a:cubicBezTo>
                    <a:pt x="62" y="130"/>
                    <a:pt x="65" y="130"/>
                    <a:pt x="68" y="130"/>
                  </a:cubicBezTo>
                  <a:cubicBezTo>
                    <a:pt x="120" y="130"/>
                    <a:pt x="148" y="76"/>
                    <a:pt x="123" y="33"/>
                  </a:cubicBezTo>
                  <a:cubicBezTo>
                    <a:pt x="109" y="10"/>
                    <a:pt x="88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51;p51">
              <a:extLst>
                <a:ext uri="{FF2B5EF4-FFF2-40B4-BE49-F238E27FC236}">
                  <a16:creationId xmlns:a16="http://schemas.microsoft.com/office/drawing/2014/main" id="{38FE5ED5-992F-8C9E-F28E-AE89A968E52A}"/>
                </a:ext>
              </a:extLst>
            </p:cNvPr>
            <p:cNvSpPr/>
            <p:nvPr/>
          </p:nvSpPr>
          <p:spPr>
            <a:xfrm>
              <a:off x="4305175" y="4432050"/>
              <a:ext cx="36575" cy="18875"/>
            </a:xfrm>
            <a:custGeom>
              <a:avLst/>
              <a:gdLst/>
              <a:ahLst/>
              <a:cxnLst/>
              <a:rect l="l" t="t" r="r" b="b"/>
              <a:pathLst>
                <a:path w="1463" h="755" extrusionOk="0">
                  <a:moveTo>
                    <a:pt x="1288" y="1"/>
                  </a:moveTo>
                  <a:lnTo>
                    <a:pt x="503" y="355"/>
                  </a:lnTo>
                  <a:cubicBezTo>
                    <a:pt x="414" y="219"/>
                    <a:pt x="300" y="134"/>
                    <a:pt x="205" y="134"/>
                  </a:cubicBezTo>
                  <a:cubicBezTo>
                    <a:pt x="183" y="134"/>
                    <a:pt x="161" y="139"/>
                    <a:pt x="142" y="149"/>
                  </a:cubicBezTo>
                  <a:cubicBezTo>
                    <a:pt x="19" y="213"/>
                    <a:pt x="0" y="452"/>
                    <a:pt x="110" y="696"/>
                  </a:cubicBezTo>
                  <a:cubicBezTo>
                    <a:pt x="122" y="715"/>
                    <a:pt x="134" y="733"/>
                    <a:pt x="141" y="752"/>
                  </a:cubicBezTo>
                  <a:lnTo>
                    <a:pt x="141" y="752"/>
                  </a:lnTo>
                  <a:cubicBezTo>
                    <a:pt x="96" y="624"/>
                    <a:pt x="77" y="489"/>
                    <a:pt x="77" y="355"/>
                  </a:cubicBezTo>
                  <a:lnTo>
                    <a:pt x="77" y="355"/>
                  </a:lnTo>
                  <a:cubicBezTo>
                    <a:pt x="84" y="368"/>
                    <a:pt x="90" y="381"/>
                    <a:pt x="97" y="394"/>
                  </a:cubicBezTo>
                  <a:cubicBezTo>
                    <a:pt x="110" y="424"/>
                    <a:pt x="135" y="436"/>
                    <a:pt x="163" y="436"/>
                  </a:cubicBezTo>
                  <a:cubicBezTo>
                    <a:pt x="242" y="436"/>
                    <a:pt x="344" y="338"/>
                    <a:pt x="277" y="271"/>
                  </a:cubicBezTo>
                  <a:cubicBezTo>
                    <a:pt x="258" y="246"/>
                    <a:pt x="232" y="226"/>
                    <a:pt x="206" y="213"/>
                  </a:cubicBezTo>
                  <a:cubicBezTo>
                    <a:pt x="348" y="213"/>
                    <a:pt x="490" y="458"/>
                    <a:pt x="490" y="458"/>
                  </a:cubicBezTo>
                  <a:lnTo>
                    <a:pt x="1160" y="149"/>
                  </a:lnTo>
                  <a:lnTo>
                    <a:pt x="1192" y="130"/>
                  </a:lnTo>
                  <a:cubicBezTo>
                    <a:pt x="1213" y="122"/>
                    <a:pt x="1232" y="119"/>
                    <a:pt x="1249" y="119"/>
                  </a:cubicBezTo>
                  <a:cubicBezTo>
                    <a:pt x="1364" y="119"/>
                    <a:pt x="1398" y="265"/>
                    <a:pt x="1398" y="265"/>
                  </a:cubicBezTo>
                  <a:cubicBezTo>
                    <a:pt x="1462" y="162"/>
                    <a:pt x="1404" y="33"/>
                    <a:pt x="1288" y="1"/>
                  </a:cubicBezTo>
                  <a:close/>
                  <a:moveTo>
                    <a:pt x="141" y="752"/>
                  </a:moveTo>
                  <a:lnTo>
                    <a:pt x="141" y="752"/>
                  </a:lnTo>
                  <a:cubicBezTo>
                    <a:pt x="141" y="753"/>
                    <a:pt x="141" y="754"/>
                    <a:pt x="142" y="754"/>
                  </a:cubicBezTo>
                  <a:cubicBezTo>
                    <a:pt x="141" y="754"/>
                    <a:pt x="141" y="753"/>
                    <a:pt x="141" y="7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52;p51">
              <a:extLst>
                <a:ext uri="{FF2B5EF4-FFF2-40B4-BE49-F238E27FC236}">
                  <a16:creationId xmlns:a16="http://schemas.microsoft.com/office/drawing/2014/main" id="{90339251-93F5-591F-22D9-6764FC923E75}"/>
                </a:ext>
              </a:extLst>
            </p:cNvPr>
            <p:cNvSpPr/>
            <p:nvPr/>
          </p:nvSpPr>
          <p:spPr>
            <a:xfrm>
              <a:off x="4312575" y="4447525"/>
              <a:ext cx="9350" cy="10475"/>
            </a:xfrm>
            <a:custGeom>
              <a:avLst/>
              <a:gdLst/>
              <a:ahLst/>
              <a:cxnLst/>
              <a:rect l="l" t="t" r="r" b="b"/>
              <a:pathLst>
                <a:path w="374" h="419" extrusionOk="0">
                  <a:moveTo>
                    <a:pt x="322" y="0"/>
                  </a:moveTo>
                  <a:cubicBezTo>
                    <a:pt x="322" y="32"/>
                    <a:pt x="361" y="361"/>
                    <a:pt x="187" y="374"/>
                  </a:cubicBezTo>
                  <a:cubicBezTo>
                    <a:pt x="177" y="375"/>
                    <a:pt x="166" y="375"/>
                    <a:pt x="155" y="375"/>
                  </a:cubicBezTo>
                  <a:cubicBezTo>
                    <a:pt x="100" y="375"/>
                    <a:pt x="44" y="361"/>
                    <a:pt x="0" y="329"/>
                  </a:cubicBezTo>
                  <a:lnTo>
                    <a:pt x="0" y="329"/>
                  </a:lnTo>
                  <a:cubicBezTo>
                    <a:pt x="62" y="386"/>
                    <a:pt x="128" y="418"/>
                    <a:pt x="184" y="418"/>
                  </a:cubicBezTo>
                  <a:cubicBezTo>
                    <a:pt x="203" y="418"/>
                    <a:pt x="222" y="414"/>
                    <a:pt x="239" y="406"/>
                  </a:cubicBezTo>
                  <a:cubicBezTo>
                    <a:pt x="342" y="361"/>
                    <a:pt x="374" y="193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53;p51">
              <a:extLst>
                <a:ext uri="{FF2B5EF4-FFF2-40B4-BE49-F238E27FC236}">
                  <a16:creationId xmlns:a16="http://schemas.microsoft.com/office/drawing/2014/main" id="{07A308E8-A3DC-6FDC-52E4-2238072615FA}"/>
                </a:ext>
              </a:extLst>
            </p:cNvPr>
            <p:cNvSpPr/>
            <p:nvPr/>
          </p:nvSpPr>
          <p:spPr>
            <a:xfrm>
              <a:off x="4345575" y="4401950"/>
              <a:ext cx="49800" cy="102950"/>
            </a:xfrm>
            <a:custGeom>
              <a:avLst/>
              <a:gdLst/>
              <a:ahLst/>
              <a:cxnLst/>
              <a:rect l="l" t="t" r="r" b="b"/>
              <a:pathLst>
                <a:path w="1992" h="4118" extrusionOk="0">
                  <a:moveTo>
                    <a:pt x="1560" y="0"/>
                  </a:moveTo>
                  <a:lnTo>
                    <a:pt x="639" y="3318"/>
                  </a:lnTo>
                  <a:cubicBezTo>
                    <a:pt x="595" y="3313"/>
                    <a:pt x="552" y="3311"/>
                    <a:pt x="511" y="3311"/>
                  </a:cubicBezTo>
                  <a:cubicBezTo>
                    <a:pt x="262" y="3311"/>
                    <a:pt x="72" y="3393"/>
                    <a:pt x="33" y="3537"/>
                  </a:cubicBezTo>
                  <a:cubicBezTo>
                    <a:pt x="1" y="3652"/>
                    <a:pt x="72" y="3781"/>
                    <a:pt x="207" y="3891"/>
                  </a:cubicBezTo>
                  <a:cubicBezTo>
                    <a:pt x="239" y="3917"/>
                    <a:pt x="271" y="3942"/>
                    <a:pt x="310" y="3962"/>
                  </a:cubicBezTo>
                  <a:cubicBezTo>
                    <a:pt x="387" y="4007"/>
                    <a:pt x="465" y="4045"/>
                    <a:pt x="548" y="4078"/>
                  </a:cubicBezTo>
                  <a:cubicBezTo>
                    <a:pt x="564" y="4078"/>
                    <a:pt x="755" y="4117"/>
                    <a:pt x="948" y="4117"/>
                  </a:cubicBezTo>
                  <a:cubicBezTo>
                    <a:pt x="1152" y="4117"/>
                    <a:pt x="1360" y="4073"/>
                    <a:pt x="1366" y="3891"/>
                  </a:cubicBezTo>
                  <a:cubicBezTo>
                    <a:pt x="1373" y="3652"/>
                    <a:pt x="922" y="3472"/>
                    <a:pt x="922" y="3472"/>
                  </a:cubicBezTo>
                  <a:lnTo>
                    <a:pt x="1328" y="2068"/>
                  </a:lnTo>
                  <a:lnTo>
                    <a:pt x="1341" y="2042"/>
                  </a:lnTo>
                  <a:lnTo>
                    <a:pt x="1431" y="2145"/>
                  </a:lnTo>
                  <a:lnTo>
                    <a:pt x="1991" y="12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54;p51">
              <a:extLst>
                <a:ext uri="{FF2B5EF4-FFF2-40B4-BE49-F238E27FC236}">
                  <a16:creationId xmlns:a16="http://schemas.microsoft.com/office/drawing/2014/main" id="{08B5F5BA-5EC8-F595-D1F2-F907D0D6CB7A}"/>
                </a:ext>
              </a:extLst>
            </p:cNvPr>
            <p:cNvSpPr/>
            <p:nvPr/>
          </p:nvSpPr>
          <p:spPr>
            <a:xfrm>
              <a:off x="4363250" y="4497725"/>
              <a:ext cx="5875" cy="4900"/>
            </a:xfrm>
            <a:custGeom>
              <a:avLst/>
              <a:gdLst/>
              <a:ahLst/>
              <a:cxnLst/>
              <a:rect l="l" t="t" r="r" b="b"/>
              <a:pathLst>
                <a:path w="235" h="196" extrusionOk="0">
                  <a:moveTo>
                    <a:pt x="118" y="0"/>
                  </a:moveTo>
                  <a:cubicBezTo>
                    <a:pt x="55" y="0"/>
                    <a:pt x="0" y="61"/>
                    <a:pt x="22" y="131"/>
                  </a:cubicBezTo>
                  <a:cubicBezTo>
                    <a:pt x="37" y="171"/>
                    <a:pt x="79" y="195"/>
                    <a:pt x="121" y="195"/>
                  </a:cubicBezTo>
                  <a:cubicBezTo>
                    <a:pt x="133" y="195"/>
                    <a:pt x="145" y="193"/>
                    <a:pt x="157" y="189"/>
                  </a:cubicBezTo>
                  <a:cubicBezTo>
                    <a:pt x="234" y="150"/>
                    <a:pt x="234" y="40"/>
                    <a:pt x="157" y="8"/>
                  </a:cubicBezTo>
                  <a:cubicBezTo>
                    <a:pt x="144" y="3"/>
                    <a:pt x="131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55;p51">
              <a:extLst>
                <a:ext uri="{FF2B5EF4-FFF2-40B4-BE49-F238E27FC236}">
                  <a16:creationId xmlns:a16="http://schemas.microsoft.com/office/drawing/2014/main" id="{7AF73274-4AA8-0A74-DDEE-32080BEAE77F}"/>
                </a:ext>
              </a:extLst>
            </p:cNvPr>
            <p:cNvSpPr/>
            <p:nvPr/>
          </p:nvSpPr>
          <p:spPr>
            <a:xfrm>
              <a:off x="4359425" y="4451150"/>
              <a:ext cx="24350" cy="54800"/>
            </a:xfrm>
            <a:custGeom>
              <a:avLst/>
              <a:gdLst/>
              <a:ahLst/>
              <a:cxnLst/>
              <a:rect l="l" t="t" r="r" b="b"/>
              <a:pathLst>
                <a:path w="974" h="2192" extrusionOk="0">
                  <a:moveTo>
                    <a:pt x="634" y="0"/>
                  </a:moveTo>
                  <a:cubicBezTo>
                    <a:pt x="581" y="0"/>
                    <a:pt x="518" y="17"/>
                    <a:pt x="445" y="61"/>
                  </a:cubicBezTo>
                  <a:cubicBezTo>
                    <a:pt x="445" y="61"/>
                    <a:pt x="761" y="87"/>
                    <a:pt x="703" y="345"/>
                  </a:cubicBezTo>
                  <a:lnTo>
                    <a:pt x="690" y="409"/>
                  </a:lnTo>
                  <a:lnTo>
                    <a:pt x="368" y="1504"/>
                  </a:lnTo>
                  <a:cubicBezTo>
                    <a:pt x="368" y="1504"/>
                    <a:pt x="774" y="1665"/>
                    <a:pt x="806" y="1891"/>
                  </a:cubicBezTo>
                  <a:cubicBezTo>
                    <a:pt x="787" y="1845"/>
                    <a:pt x="748" y="1807"/>
                    <a:pt x="703" y="1788"/>
                  </a:cubicBezTo>
                  <a:cubicBezTo>
                    <a:pt x="681" y="1772"/>
                    <a:pt x="660" y="1765"/>
                    <a:pt x="639" y="1765"/>
                  </a:cubicBezTo>
                  <a:cubicBezTo>
                    <a:pt x="500" y="1765"/>
                    <a:pt x="387" y="2052"/>
                    <a:pt x="555" y="2097"/>
                  </a:cubicBezTo>
                  <a:cubicBezTo>
                    <a:pt x="581" y="2103"/>
                    <a:pt x="600" y="2110"/>
                    <a:pt x="626" y="2116"/>
                  </a:cubicBezTo>
                  <a:cubicBezTo>
                    <a:pt x="553" y="2136"/>
                    <a:pt x="467" y="2143"/>
                    <a:pt x="382" y="2143"/>
                  </a:cubicBezTo>
                  <a:cubicBezTo>
                    <a:pt x="195" y="2143"/>
                    <a:pt x="14" y="2110"/>
                    <a:pt x="1" y="2110"/>
                  </a:cubicBezTo>
                  <a:cubicBezTo>
                    <a:pt x="33" y="2122"/>
                    <a:pt x="65" y="2129"/>
                    <a:pt x="97" y="2142"/>
                  </a:cubicBezTo>
                  <a:cubicBezTo>
                    <a:pt x="222" y="2175"/>
                    <a:pt x="344" y="2192"/>
                    <a:pt x="453" y="2192"/>
                  </a:cubicBezTo>
                  <a:cubicBezTo>
                    <a:pt x="700" y="2192"/>
                    <a:pt x="888" y="2111"/>
                    <a:pt x="928" y="1968"/>
                  </a:cubicBezTo>
                  <a:cubicBezTo>
                    <a:pt x="973" y="1800"/>
                    <a:pt x="800" y="1601"/>
                    <a:pt x="516" y="1472"/>
                  </a:cubicBezTo>
                  <a:lnTo>
                    <a:pt x="877" y="177"/>
                  </a:lnTo>
                  <a:cubicBezTo>
                    <a:pt x="877" y="177"/>
                    <a:pt x="805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56;p51">
              <a:extLst>
                <a:ext uri="{FF2B5EF4-FFF2-40B4-BE49-F238E27FC236}">
                  <a16:creationId xmlns:a16="http://schemas.microsoft.com/office/drawing/2014/main" id="{218205F1-2225-A803-1AAA-988BA1A41B41}"/>
                </a:ext>
              </a:extLst>
            </p:cNvPr>
            <p:cNvSpPr/>
            <p:nvPr/>
          </p:nvSpPr>
          <p:spPr>
            <a:xfrm>
              <a:off x="4345575" y="4484700"/>
              <a:ext cx="15975" cy="14525"/>
            </a:xfrm>
            <a:custGeom>
              <a:avLst/>
              <a:gdLst/>
              <a:ahLst/>
              <a:cxnLst/>
              <a:rect l="l" t="t" r="r" b="b"/>
              <a:pathLst>
                <a:path w="639" h="581" extrusionOk="0">
                  <a:moveTo>
                    <a:pt x="511" y="1"/>
                  </a:moveTo>
                  <a:cubicBezTo>
                    <a:pt x="262" y="1"/>
                    <a:pt x="72" y="83"/>
                    <a:pt x="33" y="227"/>
                  </a:cubicBezTo>
                  <a:cubicBezTo>
                    <a:pt x="1" y="342"/>
                    <a:pt x="72" y="471"/>
                    <a:pt x="213" y="581"/>
                  </a:cubicBezTo>
                  <a:cubicBezTo>
                    <a:pt x="143" y="503"/>
                    <a:pt x="104" y="407"/>
                    <a:pt x="97" y="304"/>
                  </a:cubicBezTo>
                  <a:cubicBezTo>
                    <a:pt x="78" y="33"/>
                    <a:pt x="593" y="8"/>
                    <a:pt x="639" y="8"/>
                  </a:cubicBezTo>
                  <a:cubicBezTo>
                    <a:pt x="595" y="3"/>
                    <a:pt x="55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57;p51">
              <a:extLst>
                <a:ext uri="{FF2B5EF4-FFF2-40B4-BE49-F238E27FC236}">
                  <a16:creationId xmlns:a16="http://schemas.microsoft.com/office/drawing/2014/main" id="{E902E5E1-317E-B079-60DD-6A16CF0B4A1B}"/>
                </a:ext>
              </a:extLst>
            </p:cNvPr>
            <p:cNvSpPr/>
            <p:nvPr/>
          </p:nvSpPr>
          <p:spPr>
            <a:xfrm>
              <a:off x="4315950" y="4342225"/>
              <a:ext cx="67825" cy="49275"/>
            </a:xfrm>
            <a:custGeom>
              <a:avLst/>
              <a:gdLst/>
              <a:ahLst/>
              <a:cxnLst/>
              <a:rect l="l" t="t" r="r" b="b"/>
              <a:pathLst>
                <a:path w="2713" h="1971" extrusionOk="0">
                  <a:moveTo>
                    <a:pt x="637" y="1"/>
                  </a:moveTo>
                  <a:cubicBezTo>
                    <a:pt x="582" y="1"/>
                    <a:pt x="519" y="23"/>
                    <a:pt x="458" y="64"/>
                  </a:cubicBezTo>
                  <a:cubicBezTo>
                    <a:pt x="432" y="83"/>
                    <a:pt x="413" y="96"/>
                    <a:pt x="394" y="115"/>
                  </a:cubicBezTo>
                  <a:cubicBezTo>
                    <a:pt x="348" y="154"/>
                    <a:pt x="303" y="199"/>
                    <a:pt x="271" y="251"/>
                  </a:cubicBezTo>
                  <a:cubicBezTo>
                    <a:pt x="265" y="264"/>
                    <a:pt x="1" y="734"/>
                    <a:pt x="226" y="811"/>
                  </a:cubicBezTo>
                  <a:cubicBezTo>
                    <a:pt x="241" y="817"/>
                    <a:pt x="257" y="819"/>
                    <a:pt x="273" y="819"/>
                  </a:cubicBezTo>
                  <a:cubicBezTo>
                    <a:pt x="419" y="819"/>
                    <a:pt x="587" y="605"/>
                    <a:pt x="587" y="605"/>
                  </a:cubicBezTo>
                  <a:lnTo>
                    <a:pt x="1418" y="1159"/>
                  </a:lnTo>
                  <a:lnTo>
                    <a:pt x="1431" y="1165"/>
                  </a:lnTo>
                  <a:lnTo>
                    <a:pt x="1353" y="1204"/>
                  </a:lnTo>
                  <a:lnTo>
                    <a:pt x="2551" y="1971"/>
                  </a:lnTo>
                  <a:lnTo>
                    <a:pt x="2712" y="1719"/>
                  </a:lnTo>
                  <a:lnTo>
                    <a:pt x="741" y="457"/>
                  </a:lnTo>
                  <a:cubicBezTo>
                    <a:pt x="825" y="264"/>
                    <a:pt x="825" y="83"/>
                    <a:pt x="722" y="25"/>
                  </a:cubicBezTo>
                  <a:cubicBezTo>
                    <a:pt x="698" y="9"/>
                    <a:pt x="669" y="1"/>
                    <a:pt x="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58;p51">
              <a:extLst>
                <a:ext uri="{FF2B5EF4-FFF2-40B4-BE49-F238E27FC236}">
                  <a16:creationId xmlns:a16="http://schemas.microsoft.com/office/drawing/2014/main" id="{A1D0225E-F5A5-4128-0B03-0FB2DC13BFDA}"/>
                </a:ext>
              </a:extLst>
            </p:cNvPr>
            <p:cNvSpPr/>
            <p:nvPr/>
          </p:nvSpPr>
          <p:spPr>
            <a:xfrm>
              <a:off x="4322075" y="4351700"/>
              <a:ext cx="3400" cy="4050"/>
            </a:xfrm>
            <a:custGeom>
              <a:avLst/>
              <a:gdLst/>
              <a:ahLst/>
              <a:cxnLst/>
              <a:rect l="l" t="t" r="r" b="b"/>
              <a:pathLst>
                <a:path w="136" h="162" extrusionOk="0">
                  <a:moveTo>
                    <a:pt x="71" y="1"/>
                  </a:moveTo>
                  <a:cubicBezTo>
                    <a:pt x="26" y="7"/>
                    <a:pt x="0" y="46"/>
                    <a:pt x="0" y="84"/>
                  </a:cubicBezTo>
                  <a:cubicBezTo>
                    <a:pt x="0" y="123"/>
                    <a:pt x="26" y="162"/>
                    <a:pt x="65" y="162"/>
                  </a:cubicBezTo>
                  <a:cubicBezTo>
                    <a:pt x="110" y="162"/>
                    <a:pt x="136" y="123"/>
                    <a:pt x="136" y="84"/>
                  </a:cubicBezTo>
                  <a:cubicBezTo>
                    <a:pt x="136" y="46"/>
                    <a:pt x="110" y="7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59;p51">
              <a:extLst>
                <a:ext uri="{FF2B5EF4-FFF2-40B4-BE49-F238E27FC236}">
                  <a16:creationId xmlns:a16="http://schemas.microsoft.com/office/drawing/2014/main" id="{971DFA63-367B-D395-A8CD-498D00F278CC}"/>
                </a:ext>
              </a:extLst>
            </p:cNvPr>
            <p:cNvSpPr/>
            <p:nvPr/>
          </p:nvSpPr>
          <p:spPr>
            <a:xfrm>
              <a:off x="4317400" y="4348475"/>
              <a:ext cx="37550" cy="23875"/>
            </a:xfrm>
            <a:custGeom>
              <a:avLst/>
              <a:gdLst/>
              <a:ahLst/>
              <a:cxnLst/>
              <a:rect l="l" t="t" r="r" b="b"/>
              <a:pathLst>
                <a:path w="1502" h="955" extrusionOk="0">
                  <a:moveTo>
                    <a:pt x="220" y="1"/>
                  </a:moveTo>
                  <a:lnTo>
                    <a:pt x="220" y="1"/>
                  </a:lnTo>
                  <a:cubicBezTo>
                    <a:pt x="207" y="20"/>
                    <a:pt x="194" y="39"/>
                    <a:pt x="181" y="59"/>
                  </a:cubicBezTo>
                  <a:cubicBezTo>
                    <a:pt x="26" y="297"/>
                    <a:pt x="1" y="555"/>
                    <a:pt x="129" y="632"/>
                  </a:cubicBezTo>
                  <a:cubicBezTo>
                    <a:pt x="151" y="646"/>
                    <a:pt x="176" y="652"/>
                    <a:pt x="204" y="652"/>
                  </a:cubicBezTo>
                  <a:cubicBezTo>
                    <a:pt x="297" y="652"/>
                    <a:pt x="420" y="583"/>
                    <a:pt x="529" y="464"/>
                  </a:cubicBezTo>
                  <a:lnTo>
                    <a:pt x="1295" y="954"/>
                  </a:lnTo>
                  <a:cubicBezTo>
                    <a:pt x="1424" y="948"/>
                    <a:pt x="1501" y="812"/>
                    <a:pt x="1456" y="696"/>
                  </a:cubicBezTo>
                  <a:lnTo>
                    <a:pt x="1456" y="696"/>
                  </a:lnTo>
                  <a:cubicBezTo>
                    <a:pt x="1456" y="696"/>
                    <a:pt x="1401" y="829"/>
                    <a:pt x="1296" y="829"/>
                  </a:cubicBezTo>
                  <a:cubicBezTo>
                    <a:pt x="1273" y="829"/>
                    <a:pt x="1247" y="822"/>
                    <a:pt x="1218" y="806"/>
                  </a:cubicBezTo>
                  <a:lnTo>
                    <a:pt x="1186" y="787"/>
                  </a:lnTo>
                  <a:lnTo>
                    <a:pt x="542" y="355"/>
                  </a:lnTo>
                  <a:cubicBezTo>
                    <a:pt x="542" y="355"/>
                    <a:pt x="364" y="569"/>
                    <a:pt x="218" y="569"/>
                  </a:cubicBezTo>
                  <a:cubicBezTo>
                    <a:pt x="212" y="569"/>
                    <a:pt x="206" y="568"/>
                    <a:pt x="200" y="568"/>
                  </a:cubicBezTo>
                  <a:cubicBezTo>
                    <a:pt x="233" y="561"/>
                    <a:pt x="265" y="542"/>
                    <a:pt x="290" y="522"/>
                  </a:cubicBezTo>
                  <a:cubicBezTo>
                    <a:pt x="376" y="457"/>
                    <a:pt x="265" y="325"/>
                    <a:pt x="179" y="325"/>
                  </a:cubicBezTo>
                  <a:cubicBezTo>
                    <a:pt x="155" y="325"/>
                    <a:pt x="132" y="336"/>
                    <a:pt x="117" y="361"/>
                  </a:cubicBezTo>
                  <a:cubicBezTo>
                    <a:pt x="104" y="374"/>
                    <a:pt x="97" y="387"/>
                    <a:pt x="91" y="407"/>
                  </a:cubicBezTo>
                  <a:cubicBezTo>
                    <a:pt x="91" y="245"/>
                    <a:pt x="213" y="14"/>
                    <a:pt x="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60;p51">
              <a:extLst>
                <a:ext uri="{FF2B5EF4-FFF2-40B4-BE49-F238E27FC236}">
                  <a16:creationId xmlns:a16="http://schemas.microsoft.com/office/drawing/2014/main" id="{57AD6A90-43D1-5B3F-50EF-E0F160BD9FBA}"/>
                </a:ext>
              </a:extLst>
            </p:cNvPr>
            <p:cNvSpPr/>
            <p:nvPr/>
          </p:nvSpPr>
          <p:spPr>
            <a:xfrm>
              <a:off x="4327550" y="4342125"/>
              <a:ext cx="9525" cy="11525"/>
            </a:xfrm>
            <a:custGeom>
              <a:avLst/>
              <a:gdLst/>
              <a:ahLst/>
              <a:cxnLst/>
              <a:rect l="l" t="t" r="r" b="b"/>
              <a:pathLst>
                <a:path w="381" h="461" extrusionOk="0">
                  <a:moveTo>
                    <a:pt x="186" y="0"/>
                  </a:moveTo>
                  <a:cubicBezTo>
                    <a:pt x="130" y="0"/>
                    <a:pt x="64" y="26"/>
                    <a:pt x="0" y="68"/>
                  </a:cubicBezTo>
                  <a:cubicBezTo>
                    <a:pt x="41" y="48"/>
                    <a:pt x="83" y="38"/>
                    <a:pt x="127" y="38"/>
                  </a:cubicBezTo>
                  <a:cubicBezTo>
                    <a:pt x="153" y="38"/>
                    <a:pt x="180" y="41"/>
                    <a:pt x="207" y="49"/>
                  </a:cubicBezTo>
                  <a:cubicBezTo>
                    <a:pt x="380" y="94"/>
                    <a:pt x="290" y="429"/>
                    <a:pt x="284" y="461"/>
                  </a:cubicBezTo>
                  <a:cubicBezTo>
                    <a:pt x="368" y="268"/>
                    <a:pt x="368" y="87"/>
                    <a:pt x="265" y="23"/>
                  </a:cubicBezTo>
                  <a:cubicBezTo>
                    <a:pt x="242" y="7"/>
                    <a:pt x="215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61;p51">
              <a:extLst>
                <a:ext uri="{FF2B5EF4-FFF2-40B4-BE49-F238E27FC236}">
                  <a16:creationId xmlns:a16="http://schemas.microsoft.com/office/drawing/2014/main" id="{4ACA94DE-C92C-EC3E-67A3-AABAE0762E6F}"/>
                </a:ext>
              </a:extLst>
            </p:cNvPr>
            <p:cNvSpPr/>
            <p:nvPr/>
          </p:nvSpPr>
          <p:spPr>
            <a:xfrm>
              <a:off x="4324650" y="4350500"/>
              <a:ext cx="138350" cy="121425"/>
            </a:xfrm>
            <a:custGeom>
              <a:avLst/>
              <a:gdLst/>
              <a:ahLst/>
              <a:cxnLst/>
              <a:rect l="l" t="t" r="r" b="b"/>
              <a:pathLst>
                <a:path w="5534" h="4857" extrusionOk="0">
                  <a:moveTo>
                    <a:pt x="2761" y="0"/>
                  </a:moveTo>
                  <a:cubicBezTo>
                    <a:pt x="2309" y="0"/>
                    <a:pt x="1852" y="126"/>
                    <a:pt x="1443" y="390"/>
                  </a:cubicBezTo>
                  <a:cubicBezTo>
                    <a:pt x="316" y="1124"/>
                    <a:pt x="0" y="2625"/>
                    <a:pt x="728" y="3752"/>
                  </a:cubicBezTo>
                  <a:cubicBezTo>
                    <a:pt x="1192" y="4467"/>
                    <a:pt x="1974" y="4857"/>
                    <a:pt x="2769" y="4857"/>
                  </a:cubicBezTo>
                  <a:cubicBezTo>
                    <a:pt x="3221" y="4857"/>
                    <a:pt x="3678" y="4731"/>
                    <a:pt x="4084" y="4467"/>
                  </a:cubicBezTo>
                  <a:cubicBezTo>
                    <a:pt x="5212" y="3733"/>
                    <a:pt x="5534" y="2232"/>
                    <a:pt x="4799" y="1105"/>
                  </a:cubicBezTo>
                  <a:cubicBezTo>
                    <a:pt x="4335" y="390"/>
                    <a:pt x="3557" y="0"/>
                    <a:pt x="2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62;p51">
              <a:extLst>
                <a:ext uri="{FF2B5EF4-FFF2-40B4-BE49-F238E27FC236}">
                  <a16:creationId xmlns:a16="http://schemas.microsoft.com/office/drawing/2014/main" id="{54403FED-78D2-C593-7E11-3C5A5999446C}"/>
                </a:ext>
              </a:extLst>
            </p:cNvPr>
            <p:cNvSpPr/>
            <p:nvPr/>
          </p:nvSpPr>
          <p:spPr>
            <a:xfrm>
              <a:off x="4335450" y="4374250"/>
              <a:ext cx="129475" cy="97300"/>
            </a:xfrm>
            <a:custGeom>
              <a:avLst/>
              <a:gdLst/>
              <a:ahLst/>
              <a:cxnLst/>
              <a:rect l="l" t="t" r="r" b="b"/>
              <a:pathLst>
                <a:path w="5179" h="3892" extrusionOk="0">
                  <a:moveTo>
                    <a:pt x="4264" y="0"/>
                  </a:moveTo>
                  <a:lnTo>
                    <a:pt x="4264" y="0"/>
                  </a:lnTo>
                  <a:cubicBezTo>
                    <a:pt x="4548" y="960"/>
                    <a:pt x="4213" y="1991"/>
                    <a:pt x="3420" y="2603"/>
                  </a:cubicBezTo>
                  <a:cubicBezTo>
                    <a:pt x="3433" y="2480"/>
                    <a:pt x="3375" y="2358"/>
                    <a:pt x="3279" y="2281"/>
                  </a:cubicBezTo>
                  <a:cubicBezTo>
                    <a:pt x="3223" y="2241"/>
                    <a:pt x="3157" y="2223"/>
                    <a:pt x="3088" y="2223"/>
                  </a:cubicBezTo>
                  <a:cubicBezTo>
                    <a:pt x="2943" y="2223"/>
                    <a:pt x="2785" y="2306"/>
                    <a:pt x="2680" y="2454"/>
                  </a:cubicBezTo>
                  <a:cubicBezTo>
                    <a:pt x="2551" y="2641"/>
                    <a:pt x="2538" y="2867"/>
                    <a:pt x="2641" y="3008"/>
                  </a:cubicBezTo>
                  <a:cubicBezTo>
                    <a:pt x="2467" y="3060"/>
                    <a:pt x="2280" y="3092"/>
                    <a:pt x="2093" y="3105"/>
                  </a:cubicBezTo>
                  <a:cubicBezTo>
                    <a:pt x="2100" y="3099"/>
                    <a:pt x="2100" y="3092"/>
                    <a:pt x="2100" y="3086"/>
                  </a:cubicBezTo>
                  <a:cubicBezTo>
                    <a:pt x="2150" y="2979"/>
                    <a:pt x="2027" y="2906"/>
                    <a:pt x="1919" y="2906"/>
                  </a:cubicBezTo>
                  <a:cubicBezTo>
                    <a:pt x="1845" y="2906"/>
                    <a:pt x="1778" y="2940"/>
                    <a:pt x="1778" y="3021"/>
                  </a:cubicBezTo>
                  <a:cubicBezTo>
                    <a:pt x="1771" y="3047"/>
                    <a:pt x="1771" y="3079"/>
                    <a:pt x="1778" y="3105"/>
                  </a:cubicBezTo>
                  <a:cubicBezTo>
                    <a:pt x="1662" y="3099"/>
                    <a:pt x="1546" y="3086"/>
                    <a:pt x="1436" y="3060"/>
                  </a:cubicBezTo>
                  <a:cubicBezTo>
                    <a:pt x="863" y="2938"/>
                    <a:pt x="354" y="2616"/>
                    <a:pt x="6" y="2152"/>
                  </a:cubicBezTo>
                  <a:lnTo>
                    <a:pt x="0" y="2152"/>
                  </a:lnTo>
                  <a:cubicBezTo>
                    <a:pt x="315" y="3224"/>
                    <a:pt x="1296" y="3891"/>
                    <a:pt x="2333" y="3891"/>
                  </a:cubicBezTo>
                  <a:cubicBezTo>
                    <a:pt x="2698" y="3891"/>
                    <a:pt x="3069" y="3809"/>
                    <a:pt x="3420" y="3633"/>
                  </a:cubicBezTo>
                  <a:cubicBezTo>
                    <a:pt x="4773" y="2950"/>
                    <a:pt x="5179" y="1211"/>
                    <a:pt x="4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63;p51">
              <a:extLst>
                <a:ext uri="{FF2B5EF4-FFF2-40B4-BE49-F238E27FC236}">
                  <a16:creationId xmlns:a16="http://schemas.microsoft.com/office/drawing/2014/main" id="{A6553ACD-07A4-E6FC-79C1-904B0A92305C}"/>
                </a:ext>
              </a:extLst>
            </p:cNvPr>
            <p:cNvSpPr/>
            <p:nvPr/>
          </p:nvSpPr>
          <p:spPr>
            <a:xfrm>
              <a:off x="4359925" y="4366275"/>
              <a:ext cx="41875" cy="40150"/>
            </a:xfrm>
            <a:custGeom>
              <a:avLst/>
              <a:gdLst/>
              <a:ahLst/>
              <a:cxnLst/>
              <a:rect l="l" t="t" r="r" b="b"/>
              <a:pathLst>
                <a:path w="1675" h="1606" extrusionOk="0">
                  <a:moveTo>
                    <a:pt x="955" y="1"/>
                  </a:moveTo>
                  <a:cubicBezTo>
                    <a:pt x="688" y="1"/>
                    <a:pt x="405" y="168"/>
                    <a:pt x="238" y="455"/>
                  </a:cubicBezTo>
                  <a:cubicBezTo>
                    <a:pt x="0" y="848"/>
                    <a:pt x="84" y="1331"/>
                    <a:pt x="419" y="1524"/>
                  </a:cubicBezTo>
                  <a:cubicBezTo>
                    <a:pt x="513" y="1579"/>
                    <a:pt x="617" y="1605"/>
                    <a:pt x="724" y="1605"/>
                  </a:cubicBezTo>
                  <a:cubicBezTo>
                    <a:pt x="991" y="1605"/>
                    <a:pt x="1273" y="1442"/>
                    <a:pt x="1443" y="1157"/>
                  </a:cubicBezTo>
                  <a:cubicBezTo>
                    <a:pt x="1675" y="757"/>
                    <a:pt x="1591" y="274"/>
                    <a:pt x="1256" y="81"/>
                  </a:cubicBezTo>
                  <a:cubicBezTo>
                    <a:pt x="1164" y="26"/>
                    <a:pt x="1061" y="1"/>
                    <a:pt x="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64;p51">
              <a:extLst>
                <a:ext uri="{FF2B5EF4-FFF2-40B4-BE49-F238E27FC236}">
                  <a16:creationId xmlns:a16="http://schemas.microsoft.com/office/drawing/2014/main" id="{38EC18BD-C490-715A-6073-2FD90AE8C303}"/>
                </a:ext>
              </a:extLst>
            </p:cNvPr>
            <p:cNvSpPr/>
            <p:nvPr/>
          </p:nvSpPr>
          <p:spPr>
            <a:xfrm>
              <a:off x="4404200" y="4401200"/>
              <a:ext cx="14525" cy="15550"/>
            </a:xfrm>
            <a:custGeom>
              <a:avLst/>
              <a:gdLst/>
              <a:ahLst/>
              <a:cxnLst/>
              <a:rect l="l" t="t" r="r" b="b"/>
              <a:pathLst>
                <a:path w="581" h="622" extrusionOk="0">
                  <a:moveTo>
                    <a:pt x="313" y="1"/>
                  </a:moveTo>
                  <a:cubicBezTo>
                    <a:pt x="186" y="1"/>
                    <a:pt x="68" y="105"/>
                    <a:pt x="33" y="256"/>
                  </a:cubicBezTo>
                  <a:cubicBezTo>
                    <a:pt x="0" y="423"/>
                    <a:pt x="78" y="591"/>
                    <a:pt x="226" y="616"/>
                  </a:cubicBezTo>
                  <a:cubicBezTo>
                    <a:pt x="243" y="620"/>
                    <a:pt x="259" y="622"/>
                    <a:pt x="276" y="622"/>
                  </a:cubicBezTo>
                  <a:cubicBezTo>
                    <a:pt x="399" y="622"/>
                    <a:pt x="514" y="519"/>
                    <a:pt x="548" y="365"/>
                  </a:cubicBezTo>
                  <a:cubicBezTo>
                    <a:pt x="580" y="198"/>
                    <a:pt x="496" y="37"/>
                    <a:pt x="355" y="4"/>
                  </a:cubicBezTo>
                  <a:cubicBezTo>
                    <a:pt x="341" y="2"/>
                    <a:pt x="327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65;p51">
              <a:extLst>
                <a:ext uri="{FF2B5EF4-FFF2-40B4-BE49-F238E27FC236}">
                  <a16:creationId xmlns:a16="http://schemas.microsoft.com/office/drawing/2014/main" id="{0E3F357D-5764-932F-D09A-42D0A9D9F48F}"/>
                </a:ext>
              </a:extLst>
            </p:cNvPr>
            <p:cNvSpPr/>
            <p:nvPr/>
          </p:nvSpPr>
          <p:spPr>
            <a:xfrm>
              <a:off x="4417400" y="4387600"/>
              <a:ext cx="23050" cy="17775"/>
            </a:xfrm>
            <a:custGeom>
              <a:avLst/>
              <a:gdLst/>
              <a:ahLst/>
              <a:cxnLst/>
              <a:rect l="l" t="t" r="r" b="b"/>
              <a:pathLst>
                <a:path w="922" h="711" extrusionOk="0">
                  <a:moveTo>
                    <a:pt x="303" y="0"/>
                  </a:moveTo>
                  <a:cubicBezTo>
                    <a:pt x="80" y="0"/>
                    <a:pt x="0" y="313"/>
                    <a:pt x="213" y="413"/>
                  </a:cubicBezTo>
                  <a:cubicBezTo>
                    <a:pt x="226" y="418"/>
                    <a:pt x="239" y="420"/>
                    <a:pt x="252" y="420"/>
                  </a:cubicBezTo>
                  <a:cubicBezTo>
                    <a:pt x="274" y="420"/>
                    <a:pt x="296" y="415"/>
                    <a:pt x="316" y="407"/>
                  </a:cubicBezTo>
                  <a:lnTo>
                    <a:pt x="316" y="407"/>
                  </a:lnTo>
                  <a:cubicBezTo>
                    <a:pt x="297" y="510"/>
                    <a:pt x="342" y="619"/>
                    <a:pt x="432" y="677"/>
                  </a:cubicBezTo>
                  <a:cubicBezTo>
                    <a:pt x="469" y="700"/>
                    <a:pt x="511" y="710"/>
                    <a:pt x="553" y="710"/>
                  </a:cubicBezTo>
                  <a:cubicBezTo>
                    <a:pt x="657" y="710"/>
                    <a:pt x="767" y="646"/>
                    <a:pt x="832" y="536"/>
                  </a:cubicBezTo>
                  <a:cubicBezTo>
                    <a:pt x="922" y="381"/>
                    <a:pt x="896" y="188"/>
                    <a:pt x="761" y="117"/>
                  </a:cubicBezTo>
                  <a:cubicBezTo>
                    <a:pt x="721" y="94"/>
                    <a:pt x="677" y="84"/>
                    <a:pt x="633" y="84"/>
                  </a:cubicBezTo>
                  <a:cubicBezTo>
                    <a:pt x="565" y="84"/>
                    <a:pt x="496" y="111"/>
                    <a:pt x="445" y="162"/>
                  </a:cubicBezTo>
                  <a:cubicBezTo>
                    <a:pt x="439" y="85"/>
                    <a:pt x="394" y="27"/>
                    <a:pt x="323" y="1"/>
                  </a:cubicBezTo>
                  <a:cubicBezTo>
                    <a:pt x="316" y="0"/>
                    <a:pt x="309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66;p51">
              <a:extLst>
                <a:ext uri="{FF2B5EF4-FFF2-40B4-BE49-F238E27FC236}">
                  <a16:creationId xmlns:a16="http://schemas.microsoft.com/office/drawing/2014/main" id="{899AA6DB-BACC-C1FA-896E-9CE626AD09F4}"/>
                </a:ext>
              </a:extLst>
            </p:cNvPr>
            <p:cNvSpPr/>
            <p:nvPr/>
          </p:nvSpPr>
          <p:spPr>
            <a:xfrm>
              <a:off x="4353000" y="4420800"/>
              <a:ext cx="22875" cy="17550"/>
            </a:xfrm>
            <a:custGeom>
              <a:avLst/>
              <a:gdLst/>
              <a:ahLst/>
              <a:cxnLst/>
              <a:rect l="l" t="t" r="r" b="b"/>
              <a:pathLst>
                <a:path w="915" h="702" extrusionOk="0">
                  <a:moveTo>
                    <a:pt x="511" y="1"/>
                  </a:moveTo>
                  <a:cubicBezTo>
                    <a:pt x="460" y="1"/>
                    <a:pt x="407" y="9"/>
                    <a:pt x="354" y="26"/>
                  </a:cubicBezTo>
                  <a:cubicBezTo>
                    <a:pt x="135" y="96"/>
                    <a:pt x="0" y="303"/>
                    <a:pt x="65" y="483"/>
                  </a:cubicBezTo>
                  <a:cubicBezTo>
                    <a:pt x="109" y="620"/>
                    <a:pt x="249" y="701"/>
                    <a:pt x="411" y="701"/>
                  </a:cubicBezTo>
                  <a:cubicBezTo>
                    <a:pt x="462" y="701"/>
                    <a:pt x="514" y="693"/>
                    <a:pt x="567" y="676"/>
                  </a:cubicBezTo>
                  <a:cubicBezTo>
                    <a:pt x="786" y="605"/>
                    <a:pt x="915" y="406"/>
                    <a:pt x="857" y="219"/>
                  </a:cubicBezTo>
                  <a:cubicBezTo>
                    <a:pt x="813" y="82"/>
                    <a:pt x="67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59"/>
          <p:cNvSpPr txBox="1">
            <a:spLocks noGrp="1"/>
          </p:cNvSpPr>
          <p:nvPr>
            <p:ph type="title" idx="8"/>
          </p:nvPr>
        </p:nvSpPr>
        <p:spPr>
          <a:xfrm>
            <a:off x="0" y="-1"/>
            <a:ext cx="7406640" cy="9788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i="1" dirty="0">
                <a:latin typeface="Rockwell Extra Bold" panose="02060903040505020403" pitchFamily="18" charset="0"/>
              </a:rPr>
              <a:t> </a:t>
            </a:r>
            <a:r>
              <a:rPr lang="en-US" sz="2800" b="1" i="1" dirty="0">
                <a:solidFill>
                  <a:srgbClr val="FF0000"/>
                </a:solidFill>
                <a:latin typeface="Rockwell Extra Bold" panose="02060903040505020403" pitchFamily="18" charset="0"/>
              </a:rPr>
              <a:t>Q1. Write A Code To Check Null Values…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1" t="27091" r="56232" b="26743"/>
          <a:stretch/>
        </p:blipFill>
        <p:spPr>
          <a:xfrm>
            <a:off x="483512" y="1036645"/>
            <a:ext cx="4571999" cy="30533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4" t="45557" r="43561" b="45675"/>
          <a:stretch/>
        </p:blipFill>
        <p:spPr>
          <a:xfrm>
            <a:off x="2912533" y="4147803"/>
            <a:ext cx="6231467" cy="931334"/>
          </a:xfrm>
          <a:prstGeom prst="rect">
            <a:avLst/>
          </a:prstGeom>
        </p:spPr>
      </p:pic>
      <p:sp>
        <p:nvSpPr>
          <p:cNvPr id="83" name="Google Shape;1063;p59"/>
          <p:cNvSpPr txBox="1">
            <a:spLocks/>
          </p:cNvSpPr>
          <p:nvPr/>
        </p:nvSpPr>
        <p:spPr>
          <a:xfrm>
            <a:off x="5486398" y="2040467"/>
            <a:ext cx="3031065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3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4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r>
              <a:rPr lang="en-US" dirty="0"/>
              <a:t> Result Grid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7179733" y="2796167"/>
            <a:ext cx="0" cy="10616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2" name="Google Shape;628;p51">
            <a:extLst>
              <a:ext uri="{FF2B5EF4-FFF2-40B4-BE49-F238E27FC236}">
                <a16:creationId xmlns:a16="http://schemas.microsoft.com/office/drawing/2014/main" id="{EA0ABF51-96C5-D571-C9F9-EF7C4DC42464}"/>
              </a:ext>
            </a:extLst>
          </p:cNvPr>
          <p:cNvGrpSpPr/>
          <p:nvPr/>
        </p:nvGrpSpPr>
        <p:grpSpPr>
          <a:xfrm>
            <a:off x="7179733" y="863685"/>
            <a:ext cx="1662847" cy="1384999"/>
            <a:chOff x="4304200" y="4312250"/>
            <a:chExt cx="191325" cy="193700"/>
          </a:xfrm>
        </p:grpSpPr>
        <p:sp>
          <p:nvSpPr>
            <p:cNvPr id="3" name="Google Shape;629;p51">
              <a:extLst>
                <a:ext uri="{FF2B5EF4-FFF2-40B4-BE49-F238E27FC236}">
                  <a16:creationId xmlns:a16="http://schemas.microsoft.com/office/drawing/2014/main" id="{B0EFF3B2-B251-9714-E181-94AC7102364E}"/>
                </a:ext>
              </a:extLst>
            </p:cNvPr>
            <p:cNvSpPr/>
            <p:nvPr/>
          </p:nvSpPr>
          <p:spPr>
            <a:xfrm>
              <a:off x="4390025" y="4365900"/>
              <a:ext cx="105500" cy="55400"/>
            </a:xfrm>
            <a:custGeom>
              <a:avLst/>
              <a:gdLst/>
              <a:ahLst/>
              <a:cxnLst/>
              <a:rect l="l" t="t" r="r" b="b"/>
              <a:pathLst>
                <a:path w="4220" h="2216" extrusionOk="0">
                  <a:moveTo>
                    <a:pt x="3481" y="1"/>
                  </a:moveTo>
                  <a:cubicBezTo>
                    <a:pt x="3456" y="1"/>
                    <a:pt x="3432" y="4"/>
                    <a:pt x="3408" y="12"/>
                  </a:cubicBezTo>
                  <a:cubicBezTo>
                    <a:pt x="3247" y="70"/>
                    <a:pt x="3183" y="328"/>
                    <a:pt x="3241" y="631"/>
                  </a:cubicBezTo>
                  <a:lnTo>
                    <a:pt x="1" y="1803"/>
                  </a:lnTo>
                  <a:lnTo>
                    <a:pt x="155" y="2215"/>
                  </a:lnTo>
                  <a:lnTo>
                    <a:pt x="2126" y="1507"/>
                  </a:lnTo>
                  <a:lnTo>
                    <a:pt x="2023" y="1429"/>
                  </a:lnTo>
                  <a:lnTo>
                    <a:pt x="2043" y="1416"/>
                  </a:lnTo>
                  <a:lnTo>
                    <a:pt x="3415" y="901"/>
                  </a:lnTo>
                  <a:cubicBezTo>
                    <a:pt x="3415" y="901"/>
                    <a:pt x="3621" y="1314"/>
                    <a:pt x="3846" y="1314"/>
                  </a:cubicBezTo>
                  <a:cubicBezTo>
                    <a:pt x="3852" y="1314"/>
                    <a:pt x="3859" y="1314"/>
                    <a:pt x="3865" y="1313"/>
                  </a:cubicBezTo>
                  <a:cubicBezTo>
                    <a:pt x="4220" y="1275"/>
                    <a:pt x="3994" y="515"/>
                    <a:pt x="3994" y="489"/>
                  </a:cubicBezTo>
                  <a:cubicBezTo>
                    <a:pt x="3956" y="405"/>
                    <a:pt x="3911" y="328"/>
                    <a:pt x="3859" y="257"/>
                  </a:cubicBezTo>
                  <a:cubicBezTo>
                    <a:pt x="3833" y="225"/>
                    <a:pt x="3807" y="193"/>
                    <a:pt x="3782" y="167"/>
                  </a:cubicBezTo>
                  <a:cubicBezTo>
                    <a:pt x="3684" y="59"/>
                    <a:pt x="3579" y="1"/>
                    <a:pt x="3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30;p51">
              <a:extLst>
                <a:ext uri="{FF2B5EF4-FFF2-40B4-BE49-F238E27FC236}">
                  <a16:creationId xmlns:a16="http://schemas.microsoft.com/office/drawing/2014/main" id="{D58602A2-ECD5-1429-8270-9FD8C26D241F}"/>
                </a:ext>
              </a:extLst>
            </p:cNvPr>
            <p:cNvSpPr/>
            <p:nvPr/>
          </p:nvSpPr>
          <p:spPr>
            <a:xfrm>
              <a:off x="4483525" y="4382550"/>
              <a:ext cx="5875" cy="5025"/>
            </a:xfrm>
            <a:custGeom>
              <a:avLst/>
              <a:gdLst/>
              <a:ahLst/>
              <a:cxnLst/>
              <a:rect l="l" t="t" r="r" b="b"/>
              <a:pathLst>
                <a:path w="235" h="201" extrusionOk="0">
                  <a:moveTo>
                    <a:pt x="123" y="1"/>
                  </a:moveTo>
                  <a:cubicBezTo>
                    <a:pt x="55" y="1"/>
                    <a:pt x="0" y="81"/>
                    <a:pt x="35" y="151"/>
                  </a:cubicBezTo>
                  <a:cubicBezTo>
                    <a:pt x="56" y="185"/>
                    <a:pt x="91" y="201"/>
                    <a:pt x="126" y="201"/>
                  </a:cubicBezTo>
                  <a:cubicBezTo>
                    <a:pt x="166" y="201"/>
                    <a:pt x="205" y="180"/>
                    <a:pt x="222" y="139"/>
                  </a:cubicBezTo>
                  <a:cubicBezTo>
                    <a:pt x="235" y="81"/>
                    <a:pt x="203" y="23"/>
                    <a:pt x="145" y="3"/>
                  </a:cubicBezTo>
                  <a:cubicBezTo>
                    <a:pt x="138" y="1"/>
                    <a:pt x="130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31;p51">
              <a:extLst>
                <a:ext uri="{FF2B5EF4-FFF2-40B4-BE49-F238E27FC236}">
                  <a16:creationId xmlns:a16="http://schemas.microsoft.com/office/drawing/2014/main" id="{8E959DB0-06AC-ADA4-49D0-379446EBC03D}"/>
                </a:ext>
              </a:extLst>
            </p:cNvPr>
            <p:cNvSpPr/>
            <p:nvPr/>
          </p:nvSpPr>
          <p:spPr>
            <a:xfrm>
              <a:off x="4435600" y="4378100"/>
              <a:ext cx="58800" cy="25475"/>
            </a:xfrm>
            <a:custGeom>
              <a:avLst/>
              <a:gdLst/>
              <a:ahLst/>
              <a:cxnLst/>
              <a:rect l="l" t="t" r="r" b="b"/>
              <a:pathLst>
                <a:path w="2352" h="1019" extrusionOk="0">
                  <a:moveTo>
                    <a:pt x="2171" y="1"/>
                  </a:moveTo>
                  <a:cubicBezTo>
                    <a:pt x="2171" y="20"/>
                    <a:pt x="2274" y="387"/>
                    <a:pt x="2223" y="626"/>
                  </a:cubicBezTo>
                  <a:cubicBezTo>
                    <a:pt x="2216" y="600"/>
                    <a:pt x="2210" y="581"/>
                    <a:pt x="2197" y="561"/>
                  </a:cubicBezTo>
                  <a:cubicBezTo>
                    <a:pt x="2178" y="505"/>
                    <a:pt x="2135" y="483"/>
                    <a:pt x="2086" y="483"/>
                  </a:cubicBezTo>
                  <a:cubicBezTo>
                    <a:pt x="1965" y="483"/>
                    <a:pt x="1809" y="619"/>
                    <a:pt x="1901" y="729"/>
                  </a:cubicBezTo>
                  <a:cubicBezTo>
                    <a:pt x="1927" y="774"/>
                    <a:pt x="1965" y="806"/>
                    <a:pt x="2010" y="825"/>
                  </a:cubicBezTo>
                  <a:cubicBezTo>
                    <a:pt x="1785" y="806"/>
                    <a:pt x="1592" y="413"/>
                    <a:pt x="1592" y="413"/>
                  </a:cubicBezTo>
                  <a:lnTo>
                    <a:pt x="522" y="813"/>
                  </a:lnTo>
                  <a:lnTo>
                    <a:pt x="464" y="838"/>
                  </a:lnTo>
                  <a:cubicBezTo>
                    <a:pt x="439" y="845"/>
                    <a:pt x="416" y="849"/>
                    <a:pt x="394" y="849"/>
                  </a:cubicBezTo>
                  <a:cubicBezTo>
                    <a:pt x="203" y="849"/>
                    <a:pt x="162" y="594"/>
                    <a:pt x="162" y="594"/>
                  </a:cubicBezTo>
                  <a:lnTo>
                    <a:pt x="162" y="594"/>
                  </a:lnTo>
                  <a:cubicBezTo>
                    <a:pt x="1" y="916"/>
                    <a:pt x="303" y="1019"/>
                    <a:pt x="303" y="1019"/>
                  </a:cubicBezTo>
                  <a:lnTo>
                    <a:pt x="1572" y="568"/>
                  </a:lnTo>
                  <a:cubicBezTo>
                    <a:pt x="1700" y="800"/>
                    <a:pt x="1874" y="947"/>
                    <a:pt x="2027" y="947"/>
                  </a:cubicBezTo>
                  <a:cubicBezTo>
                    <a:pt x="2052" y="947"/>
                    <a:pt x="2077" y="943"/>
                    <a:pt x="2100" y="935"/>
                  </a:cubicBezTo>
                  <a:cubicBezTo>
                    <a:pt x="2300" y="864"/>
                    <a:pt x="2352" y="490"/>
                    <a:pt x="2210" y="98"/>
                  </a:cubicBezTo>
                  <a:cubicBezTo>
                    <a:pt x="2197" y="65"/>
                    <a:pt x="2184" y="33"/>
                    <a:pt x="21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32;p51">
              <a:extLst>
                <a:ext uri="{FF2B5EF4-FFF2-40B4-BE49-F238E27FC236}">
                  <a16:creationId xmlns:a16="http://schemas.microsoft.com/office/drawing/2014/main" id="{B96796A3-FA92-0BE4-1A37-9FF4BDEA27F2}"/>
                </a:ext>
              </a:extLst>
            </p:cNvPr>
            <p:cNvSpPr/>
            <p:nvPr/>
          </p:nvSpPr>
          <p:spPr>
            <a:xfrm>
              <a:off x="4469575" y="4365750"/>
              <a:ext cx="15000" cy="15925"/>
            </a:xfrm>
            <a:custGeom>
              <a:avLst/>
              <a:gdLst/>
              <a:ahLst/>
              <a:cxnLst/>
              <a:rect l="l" t="t" r="r" b="b"/>
              <a:pathLst>
                <a:path w="600" h="637" extrusionOk="0">
                  <a:moveTo>
                    <a:pt x="303" y="0"/>
                  </a:moveTo>
                  <a:cubicBezTo>
                    <a:pt x="278" y="0"/>
                    <a:pt x="255" y="4"/>
                    <a:pt x="233" y="12"/>
                  </a:cubicBezTo>
                  <a:cubicBezTo>
                    <a:pt x="72" y="76"/>
                    <a:pt x="1" y="334"/>
                    <a:pt x="59" y="637"/>
                  </a:cubicBezTo>
                  <a:cubicBezTo>
                    <a:pt x="59" y="592"/>
                    <a:pt x="39" y="76"/>
                    <a:pt x="310" y="70"/>
                  </a:cubicBezTo>
                  <a:cubicBezTo>
                    <a:pt x="318" y="69"/>
                    <a:pt x="326" y="69"/>
                    <a:pt x="333" y="69"/>
                  </a:cubicBezTo>
                  <a:cubicBezTo>
                    <a:pt x="433" y="69"/>
                    <a:pt x="522" y="107"/>
                    <a:pt x="600" y="166"/>
                  </a:cubicBezTo>
                  <a:cubicBezTo>
                    <a:pt x="502" y="59"/>
                    <a:pt x="397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33;p51">
              <a:extLst>
                <a:ext uri="{FF2B5EF4-FFF2-40B4-BE49-F238E27FC236}">
                  <a16:creationId xmlns:a16="http://schemas.microsoft.com/office/drawing/2014/main" id="{89F7EED0-9954-5D41-AD61-B3906B1F0BC6}"/>
                </a:ext>
              </a:extLst>
            </p:cNvPr>
            <p:cNvSpPr/>
            <p:nvPr/>
          </p:nvSpPr>
          <p:spPr>
            <a:xfrm>
              <a:off x="4386000" y="4312400"/>
              <a:ext cx="36425" cy="105025"/>
            </a:xfrm>
            <a:custGeom>
              <a:avLst/>
              <a:gdLst/>
              <a:ahLst/>
              <a:cxnLst/>
              <a:rect l="l" t="t" r="r" b="b"/>
              <a:pathLst>
                <a:path w="1457" h="4201" extrusionOk="0">
                  <a:moveTo>
                    <a:pt x="645" y="1"/>
                  </a:moveTo>
                  <a:cubicBezTo>
                    <a:pt x="555" y="7"/>
                    <a:pt x="464" y="27"/>
                    <a:pt x="381" y="52"/>
                  </a:cubicBezTo>
                  <a:cubicBezTo>
                    <a:pt x="342" y="65"/>
                    <a:pt x="303" y="78"/>
                    <a:pt x="271" y="97"/>
                  </a:cubicBezTo>
                  <a:cubicBezTo>
                    <a:pt x="110" y="168"/>
                    <a:pt x="1" y="278"/>
                    <a:pt x="7" y="400"/>
                  </a:cubicBezTo>
                  <a:cubicBezTo>
                    <a:pt x="7" y="574"/>
                    <a:pt x="233" y="716"/>
                    <a:pt x="535" y="761"/>
                  </a:cubicBezTo>
                  <a:lnTo>
                    <a:pt x="600" y="4201"/>
                  </a:lnTo>
                  <a:lnTo>
                    <a:pt x="1051" y="4188"/>
                  </a:lnTo>
                  <a:lnTo>
                    <a:pt x="1012" y="2094"/>
                  </a:lnTo>
                  <a:lnTo>
                    <a:pt x="902" y="2172"/>
                  </a:lnTo>
                  <a:lnTo>
                    <a:pt x="896" y="2146"/>
                  </a:lnTo>
                  <a:lnTo>
                    <a:pt x="851" y="677"/>
                  </a:lnTo>
                  <a:cubicBezTo>
                    <a:pt x="851" y="677"/>
                    <a:pt x="1334" y="619"/>
                    <a:pt x="1386" y="387"/>
                  </a:cubicBezTo>
                  <a:cubicBezTo>
                    <a:pt x="1456" y="40"/>
                    <a:pt x="671" y="7"/>
                    <a:pt x="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34;p51">
              <a:extLst>
                <a:ext uri="{FF2B5EF4-FFF2-40B4-BE49-F238E27FC236}">
                  <a16:creationId xmlns:a16="http://schemas.microsoft.com/office/drawing/2014/main" id="{5CE33348-7052-A7D2-E0B6-FC40D947EB51}"/>
                </a:ext>
              </a:extLst>
            </p:cNvPr>
            <p:cNvSpPr/>
            <p:nvPr/>
          </p:nvSpPr>
          <p:spPr>
            <a:xfrm>
              <a:off x="4404700" y="4315175"/>
              <a:ext cx="6450" cy="5275"/>
            </a:xfrm>
            <a:custGeom>
              <a:avLst/>
              <a:gdLst/>
              <a:ahLst/>
              <a:cxnLst/>
              <a:rect l="l" t="t" r="r" b="b"/>
              <a:pathLst>
                <a:path w="258" h="211" extrusionOk="0">
                  <a:moveTo>
                    <a:pt x="125" y="1"/>
                  </a:moveTo>
                  <a:cubicBezTo>
                    <a:pt x="90" y="1"/>
                    <a:pt x="56" y="16"/>
                    <a:pt x="32" y="44"/>
                  </a:cubicBezTo>
                  <a:cubicBezTo>
                    <a:pt x="0" y="135"/>
                    <a:pt x="71" y="210"/>
                    <a:pt x="147" y="210"/>
                  </a:cubicBezTo>
                  <a:cubicBezTo>
                    <a:pt x="179" y="210"/>
                    <a:pt x="212" y="197"/>
                    <a:pt x="238" y="167"/>
                  </a:cubicBezTo>
                  <a:cubicBezTo>
                    <a:pt x="257" y="109"/>
                    <a:pt x="238" y="44"/>
                    <a:pt x="187" y="19"/>
                  </a:cubicBezTo>
                  <a:cubicBezTo>
                    <a:pt x="167" y="7"/>
                    <a:pt x="146" y="1"/>
                    <a:pt x="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35;p51">
              <a:extLst>
                <a:ext uri="{FF2B5EF4-FFF2-40B4-BE49-F238E27FC236}">
                  <a16:creationId xmlns:a16="http://schemas.microsoft.com/office/drawing/2014/main" id="{920ABD45-C779-5CF9-841E-983F4C6C8A33}"/>
                </a:ext>
              </a:extLst>
            </p:cNvPr>
            <p:cNvSpPr/>
            <p:nvPr/>
          </p:nvSpPr>
          <p:spPr>
            <a:xfrm>
              <a:off x="4400025" y="4312250"/>
              <a:ext cx="23675" cy="55300"/>
            </a:xfrm>
            <a:custGeom>
              <a:avLst/>
              <a:gdLst/>
              <a:ahLst/>
              <a:cxnLst/>
              <a:rect l="l" t="t" r="r" b="b"/>
              <a:pathLst>
                <a:path w="947" h="2212" extrusionOk="0">
                  <a:moveTo>
                    <a:pt x="210" y="0"/>
                  </a:moveTo>
                  <a:cubicBezTo>
                    <a:pt x="202" y="0"/>
                    <a:pt x="195" y="0"/>
                    <a:pt x="187" y="0"/>
                  </a:cubicBezTo>
                  <a:cubicBezTo>
                    <a:pt x="148" y="0"/>
                    <a:pt x="116" y="7"/>
                    <a:pt x="84" y="7"/>
                  </a:cubicBezTo>
                  <a:cubicBezTo>
                    <a:pt x="103" y="13"/>
                    <a:pt x="483" y="33"/>
                    <a:pt x="689" y="155"/>
                  </a:cubicBezTo>
                  <a:lnTo>
                    <a:pt x="618" y="155"/>
                  </a:lnTo>
                  <a:cubicBezTo>
                    <a:pt x="435" y="161"/>
                    <a:pt x="485" y="498"/>
                    <a:pt x="644" y="498"/>
                  </a:cubicBezTo>
                  <a:cubicBezTo>
                    <a:pt x="659" y="498"/>
                    <a:pt x="674" y="496"/>
                    <a:pt x="689" y="490"/>
                  </a:cubicBezTo>
                  <a:cubicBezTo>
                    <a:pt x="734" y="484"/>
                    <a:pt x="779" y="458"/>
                    <a:pt x="812" y="419"/>
                  </a:cubicBezTo>
                  <a:lnTo>
                    <a:pt x="812" y="419"/>
                  </a:lnTo>
                  <a:cubicBezTo>
                    <a:pt x="721" y="625"/>
                    <a:pt x="290" y="683"/>
                    <a:pt x="290" y="683"/>
                  </a:cubicBezTo>
                  <a:lnTo>
                    <a:pt x="322" y="1823"/>
                  </a:lnTo>
                  <a:lnTo>
                    <a:pt x="322" y="1888"/>
                  </a:lnTo>
                  <a:cubicBezTo>
                    <a:pt x="317" y="2078"/>
                    <a:pt x="153" y="2104"/>
                    <a:pt x="61" y="2104"/>
                  </a:cubicBezTo>
                  <a:cubicBezTo>
                    <a:pt x="25" y="2104"/>
                    <a:pt x="0" y="2100"/>
                    <a:pt x="0" y="2100"/>
                  </a:cubicBezTo>
                  <a:lnTo>
                    <a:pt x="0" y="2100"/>
                  </a:lnTo>
                  <a:cubicBezTo>
                    <a:pt x="84" y="2184"/>
                    <a:pt x="162" y="2212"/>
                    <a:pt x="229" y="2212"/>
                  </a:cubicBezTo>
                  <a:cubicBezTo>
                    <a:pt x="362" y="2212"/>
                    <a:pt x="451" y="2100"/>
                    <a:pt x="451" y="2100"/>
                  </a:cubicBezTo>
                  <a:lnTo>
                    <a:pt x="425" y="754"/>
                  </a:lnTo>
                  <a:cubicBezTo>
                    <a:pt x="728" y="696"/>
                    <a:pt x="947" y="548"/>
                    <a:pt x="947" y="374"/>
                  </a:cubicBezTo>
                  <a:cubicBezTo>
                    <a:pt x="941" y="165"/>
                    <a:pt x="618" y="0"/>
                    <a:pt x="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36;p51">
              <a:extLst>
                <a:ext uri="{FF2B5EF4-FFF2-40B4-BE49-F238E27FC236}">
                  <a16:creationId xmlns:a16="http://schemas.microsoft.com/office/drawing/2014/main" id="{2AA2F7F7-D326-42EF-3F9E-7C81BE41E15F}"/>
                </a:ext>
              </a:extLst>
            </p:cNvPr>
            <p:cNvSpPr/>
            <p:nvPr/>
          </p:nvSpPr>
          <p:spPr>
            <a:xfrm>
              <a:off x="4386000" y="4314825"/>
              <a:ext cx="13400" cy="16450"/>
            </a:xfrm>
            <a:custGeom>
              <a:avLst/>
              <a:gdLst/>
              <a:ahLst/>
              <a:cxnLst/>
              <a:rect l="l" t="t" r="r" b="b"/>
              <a:pathLst>
                <a:path w="536" h="658" extrusionOk="0">
                  <a:moveTo>
                    <a:pt x="265" y="0"/>
                  </a:moveTo>
                  <a:lnTo>
                    <a:pt x="265" y="0"/>
                  </a:lnTo>
                  <a:cubicBezTo>
                    <a:pt x="104" y="71"/>
                    <a:pt x="1" y="181"/>
                    <a:pt x="1" y="297"/>
                  </a:cubicBezTo>
                  <a:cubicBezTo>
                    <a:pt x="7" y="471"/>
                    <a:pt x="233" y="612"/>
                    <a:pt x="535" y="657"/>
                  </a:cubicBezTo>
                  <a:cubicBezTo>
                    <a:pt x="497" y="645"/>
                    <a:pt x="1" y="496"/>
                    <a:pt x="84" y="239"/>
                  </a:cubicBezTo>
                  <a:cubicBezTo>
                    <a:pt x="117" y="142"/>
                    <a:pt x="181" y="52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37;p51">
              <a:extLst>
                <a:ext uri="{FF2B5EF4-FFF2-40B4-BE49-F238E27FC236}">
                  <a16:creationId xmlns:a16="http://schemas.microsoft.com/office/drawing/2014/main" id="{779CE468-D730-89F1-9A56-A59871D91536}"/>
                </a:ext>
              </a:extLst>
            </p:cNvPr>
            <p:cNvSpPr/>
            <p:nvPr/>
          </p:nvSpPr>
          <p:spPr>
            <a:xfrm>
              <a:off x="4393100" y="4421750"/>
              <a:ext cx="67800" cy="71625"/>
            </a:xfrm>
            <a:custGeom>
              <a:avLst/>
              <a:gdLst/>
              <a:ahLst/>
              <a:cxnLst/>
              <a:rect l="l" t="t" r="r" b="b"/>
              <a:pathLst>
                <a:path w="2712" h="2865" extrusionOk="0">
                  <a:moveTo>
                    <a:pt x="277" y="1"/>
                  </a:moveTo>
                  <a:lnTo>
                    <a:pt x="0" y="239"/>
                  </a:lnTo>
                  <a:lnTo>
                    <a:pt x="1127" y="1521"/>
                  </a:lnTo>
                  <a:lnTo>
                    <a:pt x="1159" y="1418"/>
                  </a:lnTo>
                  <a:lnTo>
                    <a:pt x="1172" y="1430"/>
                  </a:lnTo>
                  <a:lnTo>
                    <a:pt x="1978" y="2313"/>
                  </a:lnTo>
                  <a:cubicBezTo>
                    <a:pt x="1978" y="2313"/>
                    <a:pt x="1707" y="2609"/>
                    <a:pt x="1797" y="2777"/>
                  </a:cubicBezTo>
                  <a:cubicBezTo>
                    <a:pt x="1830" y="2840"/>
                    <a:pt x="1886" y="2864"/>
                    <a:pt x="1952" y="2864"/>
                  </a:cubicBezTo>
                  <a:cubicBezTo>
                    <a:pt x="2153" y="2864"/>
                    <a:pt x="2446" y="2638"/>
                    <a:pt x="2461" y="2629"/>
                  </a:cubicBezTo>
                  <a:cubicBezTo>
                    <a:pt x="2512" y="2577"/>
                    <a:pt x="2557" y="2519"/>
                    <a:pt x="2596" y="2461"/>
                  </a:cubicBezTo>
                  <a:cubicBezTo>
                    <a:pt x="2615" y="2429"/>
                    <a:pt x="2628" y="2403"/>
                    <a:pt x="2641" y="2371"/>
                  </a:cubicBezTo>
                  <a:cubicBezTo>
                    <a:pt x="2705" y="2242"/>
                    <a:pt x="2712" y="2120"/>
                    <a:pt x="2647" y="2049"/>
                  </a:cubicBezTo>
                  <a:cubicBezTo>
                    <a:pt x="2608" y="2006"/>
                    <a:pt x="2548" y="1986"/>
                    <a:pt x="2477" y="1986"/>
                  </a:cubicBezTo>
                  <a:cubicBezTo>
                    <a:pt x="2375" y="1986"/>
                    <a:pt x="2250" y="2027"/>
                    <a:pt x="2126" y="2107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38;p51">
              <a:extLst>
                <a:ext uri="{FF2B5EF4-FFF2-40B4-BE49-F238E27FC236}">
                  <a16:creationId xmlns:a16="http://schemas.microsoft.com/office/drawing/2014/main" id="{DB88ADAE-CB76-BCF9-F70B-9811F9CFAAEE}"/>
                </a:ext>
              </a:extLst>
            </p:cNvPr>
            <p:cNvSpPr/>
            <p:nvPr/>
          </p:nvSpPr>
          <p:spPr>
            <a:xfrm>
              <a:off x="4445750" y="4485125"/>
              <a:ext cx="4700" cy="4125"/>
            </a:xfrm>
            <a:custGeom>
              <a:avLst/>
              <a:gdLst/>
              <a:ahLst/>
              <a:cxnLst/>
              <a:rect l="l" t="t" r="r" b="b"/>
              <a:pathLst>
                <a:path w="188" h="165" extrusionOk="0">
                  <a:moveTo>
                    <a:pt x="108" y="0"/>
                  </a:moveTo>
                  <a:cubicBezTo>
                    <a:pt x="86" y="0"/>
                    <a:pt x="63" y="9"/>
                    <a:pt x="45" y="29"/>
                  </a:cubicBezTo>
                  <a:cubicBezTo>
                    <a:pt x="0" y="81"/>
                    <a:pt x="39" y="158"/>
                    <a:pt x="103" y="164"/>
                  </a:cubicBezTo>
                  <a:cubicBezTo>
                    <a:pt x="155" y="158"/>
                    <a:pt x="187" y="113"/>
                    <a:pt x="187" y="68"/>
                  </a:cubicBezTo>
                  <a:cubicBezTo>
                    <a:pt x="179" y="24"/>
                    <a:pt x="144" y="0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39;p51">
              <a:extLst>
                <a:ext uri="{FF2B5EF4-FFF2-40B4-BE49-F238E27FC236}">
                  <a16:creationId xmlns:a16="http://schemas.microsoft.com/office/drawing/2014/main" id="{11AAF3B2-E361-54C5-2A8B-88DC14691A9D}"/>
                </a:ext>
              </a:extLst>
            </p:cNvPr>
            <p:cNvSpPr/>
            <p:nvPr/>
          </p:nvSpPr>
          <p:spPr>
            <a:xfrm>
              <a:off x="4420975" y="4453900"/>
              <a:ext cx="33650" cy="40800"/>
            </a:xfrm>
            <a:custGeom>
              <a:avLst/>
              <a:gdLst/>
              <a:ahLst/>
              <a:cxnLst/>
              <a:rect l="l" t="t" r="r" b="b"/>
              <a:pathLst>
                <a:path w="1346" h="1632" extrusionOk="0">
                  <a:moveTo>
                    <a:pt x="242" y="0"/>
                  </a:moveTo>
                  <a:cubicBezTo>
                    <a:pt x="1" y="0"/>
                    <a:pt x="12" y="235"/>
                    <a:pt x="12" y="235"/>
                  </a:cubicBezTo>
                  <a:lnTo>
                    <a:pt x="740" y="1059"/>
                  </a:lnTo>
                  <a:cubicBezTo>
                    <a:pt x="579" y="1252"/>
                    <a:pt x="521" y="1459"/>
                    <a:pt x="618" y="1568"/>
                  </a:cubicBezTo>
                  <a:cubicBezTo>
                    <a:pt x="657" y="1611"/>
                    <a:pt x="716" y="1632"/>
                    <a:pt x="787" y="1632"/>
                  </a:cubicBezTo>
                  <a:cubicBezTo>
                    <a:pt x="927" y="1632"/>
                    <a:pt x="1114" y="1550"/>
                    <a:pt x="1281" y="1401"/>
                  </a:cubicBezTo>
                  <a:cubicBezTo>
                    <a:pt x="1307" y="1381"/>
                    <a:pt x="1326" y="1362"/>
                    <a:pt x="1346" y="1343"/>
                  </a:cubicBezTo>
                  <a:lnTo>
                    <a:pt x="1346" y="1343"/>
                  </a:lnTo>
                  <a:cubicBezTo>
                    <a:pt x="1333" y="1349"/>
                    <a:pt x="1082" y="1536"/>
                    <a:pt x="888" y="1568"/>
                  </a:cubicBezTo>
                  <a:cubicBezTo>
                    <a:pt x="901" y="1562"/>
                    <a:pt x="920" y="1549"/>
                    <a:pt x="933" y="1529"/>
                  </a:cubicBezTo>
                  <a:cubicBezTo>
                    <a:pt x="1026" y="1446"/>
                    <a:pt x="896" y="1307"/>
                    <a:pt x="795" y="1307"/>
                  </a:cubicBezTo>
                  <a:cubicBezTo>
                    <a:pt x="762" y="1307"/>
                    <a:pt x="733" y="1321"/>
                    <a:pt x="714" y="1355"/>
                  </a:cubicBezTo>
                  <a:cubicBezTo>
                    <a:pt x="689" y="1388"/>
                    <a:pt x="676" y="1426"/>
                    <a:pt x="676" y="1465"/>
                  </a:cubicBezTo>
                  <a:cubicBezTo>
                    <a:pt x="618" y="1291"/>
                    <a:pt x="863" y="1027"/>
                    <a:pt x="863" y="1027"/>
                  </a:cubicBezTo>
                  <a:lnTo>
                    <a:pt x="238" y="338"/>
                  </a:lnTo>
                  <a:lnTo>
                    <a:pt x="206" y="299"/>
                  </a:lnTo>
                  <a:cubicBezTo>
                    <a:pt x="70" y="132"/>
                    <a:pt x="289" y="3"/>
                    <a:pt x="289" y="3"/>
                  </a:cubicBezTo>
                  <a:cubicBezTo>
                    <a:pt x="273" y="1"/>
                    <a:pt x="257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40;p51">
              <a:extLst>
                <a:ext uri="{FF2B5EF4-FFF2-40B4-BE49-F238E27FC236}">
                  <a16:creationId xmlns:a16="http://schemas.microsoft.com/office/drawing/2014/main" id="{D10D9988-7749-D5FC-5FEB-440D9EFC7401}"/>
                </a:ext>
              </a:extLst>
            </p:cNvPr>
            <p:cNvSpPr/>
            <p:nvPr/>
          </p:nvSpPr>
          <p:spPr>
            <a:xfrm>
              <a:off x="4446400" y="4471225"/>
              <a:ext cx="14500" cy="9650"/>
            </a:xfrm>
            <a:custGeom>
              <a:avLst/>
              <a:gdLst/>
              <a:ahLst/>
              <a:cxnLst/>
              <a:rect l="l" t="t" r="r" b="b"/>
              <a:pathLst>
                <a:path w="580" h="386" extrusionOk="0">
                  <a:moveTo>
                    <a:pt x="350" y="0"/>
                  </a:moveTo>
                  <a:cubicBezTo>
                    <a:pt x="250" y="0"/>
                    <a:pt x="125" y="42"/>
                    <a:pt x="0" y="121"/>
                  </a:cubicBezTo>
                  <a:cubicBezTo>
                    <a:pt x="20" y="113"/>
                    <a:pt x="176" y="45"/>
                    <a:pt x="310" y="45"/>
                  </a:cubicBezTo>
                  <a:cubicBezTo>
                    <a:pt x="391" y="45"/>
                    <a:pt x="465" y="70"/>
                    <a:pt x="496" y="147"/>
                  </a:cubicBezTo>
                  <a:cubicBezTo>
                    <a:pt x="535" y="224"/>
                    <a:pt x="535" y="308"/>
                    <a:pt x="515" y="385"/>
                  </a:cubicBezTo>
                  <a:cubicBezTo>
                    <a:pt x="573" y="257"/>
                    <a:pt x="580" y="134"/>
                    <a:pt x="515" y="63"/>
                  </a:cubicBezTo>
                  <a:cubicBezTo>
                    <a:pt x="478" y="21"/>
                    <a:pt x="420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41;p51">
              <a:extLst>
                <a:ext uri="{FF2B5EF4-FFF2-40B4-BE49-F238E27FC236}">
                  <a16:creationId xmlns:a16="http://schemas.microsoft.com/office/drawing/2014/main" id="{5507B919-9450-9648-B051-83F32B697B8D}"/>
                </a:ext>
              </a:extLst>
            </p:cNvPr>
            <p:cNvSpPr/>
            <p:nvPr/>
          </p:nvSpPr>
          <p:spPr>
            <a:xfrm>
              <a:off x="4420150" y="4423350"/>
              <a:ext cx="53325" cy="21225"/>
            </a:xfrm>
            <a:custGeom>
              <a:avLst/>
              <a:gdLst/>
              <a:ahLst/>
              <a:cxnLst/>
              <a:rect l="l" t="t" r="r" b="b"/>
              <a:pathLst>
                <a:path w="2133" h="849" extrusionOk="0">
                  <a:moveTo>
                    <a:pt x="45" y="1"/>
                  </a:moveTo>
                  <a:lnTo>
                    <a:pt x="0" y="226"/>
                  </a:lnTo>
                  <a:lnTo>
                    <a:pt x="1044" y="452"/>
                  </a:lnTo>
                  <a:lnTo>
                    <a:pt x="1018" y="387"/>
                  </a:lnTo>
                  <a:lnTo>
                    <a:pt x="1031" y="387"/>
                  </a:lnTo>
                  <a:lnTo>
                    <a:pt x="1765" y="536"/>
                  </a:lnTo>
                  <a:cubicBezTo>
                    <a:pt x="1765" y="536"/>
                    <a:pt x="1739" y="787"/>
                    <a:pt x="1849" y="838"/>
                  </a:cubicBezTo>
                  <a:cubicBezTo>
                    <a:pt x="1863" y="845"/>
                    <a:pt x="1878" y="849"/>
                    <a:pt x="1891" y="849"/>
                  </a:cubicBezTo>
                  <a:cubicBezTo>
                    <a:pt x="2029" y="849"/>
                    <a:pt x="2120" y="528"/>
                    <a:pt x="2126" y="516"/>
                  </a:cubicBezTo>
                  <a:cubicBezTo>
                    <a:pt x="2132" y="471"/>
                    <a:pt x="2132" y="426"/>
                    <a:pt x="2132" y="381"/>
                  </a:cubicBezTo>
                  <a:cubicBezTo>
                    <a:pt x="2126" y="362"/>
                    <a:pt x="2126" y="336"/>
                    <a:pt x="2119" y="317"/>
                  </a:cubicBezTo>
                  <a:cubicBezTo>
                    <a:pt x="2106" y="233"/>
                    <a:pt x="2061" y="168"/>
                    <a:pt x="2003" y="156"/>
                  </a:cubicBezTo>
                  <a:cubicBezTo>
                    <a:pt x="1995" y="154"/>
                    <a:pt x="1987" y="153"/>
                    <a:pt x="1979" y="153"/>
                  </a:cubicBezTo>
                  <a:cubicBezTo>
                    <a:pt x="1896" y="153"/>
                    <a:pt x="1811" y="240"/>
                    <a:pt x="1759" y="375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42;p51">
              <a:extLst>
                <a:ext uri="{FF2B5EF4-FFF2-40B4-BE49-F238E27FC236}">
                  <a16:creationId xmlns:a16="http://schemas.microsoft.com/office/drawing/2014/main" id="{41F8F981-6E65-FBE8-5951-4CC7F959AF0F}"/>
                </a:ext>
              </a:extLst>
            </p:cNvPr>
            <p:cNvSpPr/>
            <p:nvPr/>
          </p:nvSpPr>
          <p:spPr>
            <a:xfrm>
              <a:off x="4467925" y="4437375"/>
              <a:ext cx="3825" cy="2525"/>
            </a:xfrm>
            <a:custGeom>
              <a:avLst/>
              <a:gdLst/>
              <a:ahLst/>
              <a:cxnLst/>
              <a:rect l="l" t="t" r="r" b="b"/>
              <a:pathLst>
                <a:path w="153" h="101" extrusionOk="0">
                  <a:moveTo>
                    <a:pt x="66" y="0"/>
                  </a:moveTo>
                  <a:cubicBezTo>
                    <a:pt x="56" y="0"/>
                    <a:pt x="47" y="4"/>
                    <a:pt x="41" y="13"/>
                  </a:cubicBezTo>
                  <a:cubicBezTo>
                    <a:pt x="1" y="43"/>
                    <a:pt x="46" y="100"/>
                    <a:pt x="84" y="100"/>
                  </a:cubicBezTo>
                  <a:cubicBezTo>
                    <a:pt x="94" y="100"/>
                    <a:pt x="105" y="96"/>
                    <a:pt x="112" y="84"/>
                  </a:cubicBezTo>
                  <a:cubicBezTo>
                    <a:pt x="153" y="58"/>
                    <a:pt x="104" y="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43;p51">
              <a:extLst>
                <a:ext uri="{FF2B5EF4-FFF2-40B4-BE49-F238E27FC236}">
                  <a16:creationId xmlns:a16="http://schemas.microsoft.com/office/drawing/2014/main" id="{1EFAAF6A-7ACB-CB21-5C62-054F2F3EEE54}"/>
                </a:ext>
              </a:extLst>
            </p:cNvPr>
            <p:cNvSpPr/>
            <p:nvPr/>
          </p:nvSpPr>
          <p:spPr>
            <a:xfrm>
              <a:off x="4444625" y="4429150"/>
              <a:ext cx="28675" cy="16850"/>
            </a:xfrm>
            <a:custGeom>
              <a:avLst/>
              <a:gdLst/>
              <a:ahLst/>
              <a:cxnLst/>
              <a:rect l="l" t="t" r="r" b="b"/>
              <a:pathLst>
                <a:path w="1147" h="674" extrusionOk="0">
                  <a:moveTo>
                    <a:pt x="116" y="1"/>
                  </a:moveTo>
                  <a:lnTo>
                    <a:pt x="116" y="1"/>
                  </a:lnTo>
                  <a:cubicBezTo>
                    <a:pt x="26" y="39"/>
                    <a:pt x="0" y="149"/>
                    <a:pt x="65" y="220"/>
                  </a:cubicBezTo>
                  <a:lnTo>
                    <a:pt x="735" y="368"/>
                  </a:lnTo>
                  <a:cubicBezTo>
                    <a:pt x="722" y="529"/>
                    <a:pt x="773" y="651"/>
                    <a:pt x="863" y="671"/>
                  </a:cubicBezTo>
                  <a:cubicBezTo>
                    <a:pt x="871" y="673"/>
                    <a:pt x="879" y="674"/>
                    <a:pt x="887" y="674"/>
                  </a:cubicBezTo>
                  <a:cubicBezTo>
                    <a:pt x="985" y="674"/>
                    <a:pt x="1092" y="533"/>
                    <a:pt x="1134" y="342"/>
                  </a:cubicBezTo>
                  <a:cubicBezTo>
                    <a:pt x="1140" y="323"/>
                    <a:pt x="1147" y="304"/>
                    <a:pt x="1147" y="284"/>
                  </a:cubicBezTo>
                  <a:lnTo>
                    <a:pt x="1147" y="284"/>
                  </a:lnTo>
                  <a:cubicBezTo>
                    <a:pt x="1115" y="387"/>
                    <a:pt x="1063" y="484"/>
                    <a:pt x="999" y="574"/>
                  </a:cubicBezTo>
                  <a:cubicBezTo>
                    <a:pt x="1005" y="561"/>
                    <a:pt x="1005" y="548"/>
                    <a:pt x="1005" y="535"/>
                  </a:cubicBezTo>
                  <a:cubicBezTo>
                    <a:pt x="1018" y="482"/>
                    <a:pt x="968" y="455"/>
                    <a:pt x="918" y="455"/>
                  </a:cubicBezTo>
                  <a:cubicBezTo>
                    <a:pt x="872" y="455"/>
                    <a:pt x="825" y="479"/>
                    <a:pt x="831" y="529"/>
                  </a:cubicBezTo>
                  <a:cubicBezTo>
                    <a:pt x="831" y="555"/>
                    <a:pt x="838" y="581"/>
                    <a:pt x="851" y="600"/>
                  </a:cubicBezTo>
                  <a:cubicBezTo>
                    <a:pt x="760" y="529"/>
                    <a:pt x="786" y="310"/>
                    <a:pt x="786" y="310"/>
                  </a:cubicBezTo>
                  <a:lnTo>
                    <a:pt x="213" y="194"/>
                  </a:lnTo>
                  <a:lnTo>
                    <a:pt x="181" y="188"/>
                  </a:lnTo>
                  <a:cubicBezTo>
                    <a:pt x="52" y="149"/>
                    <a:pt x="116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44;p51">
              <a:extLst>
                <a:ext uri="{FF2B5EF4-FFF2-40B4-BE49-F238E27FC236}">
                  <a16:creationId xmlns:a16="http://schemas.microsoft.com/office/drawing/2014/main" id="{BB6785DD-435E-A235-BD4F-5C4C10487E30}"/>
                </a:ext>
              </a:extLst>
            </p:cNvPr>
            <p:cNvSpPr/>
            <p:nvPr/>
          </p:nvSpPr>
          <p:spPr>
            <a:xfrm>
              <a:off x="4464100" y="4427150"/>
              <a:ext cx="9050" cy="5575"/>
            </a:xfrm>
            <a:custGeom>
              <a:avLst/>
              <a:gdLst/>
              <a:ahLst/>
              <a:cxnLst/>
              <a:rect l="l" t="t" r="r" b="b"/>
              <a:pathLst>
                <a:path w="362" h="223" extrusionOk="0">
                  <a:moveTo>
                    <a:pt x="221" y="1"/>
                  </a:moveTo>
                  <a:cubicBezTo>
                    <a:pt x="138" y="1"/>
                    <a:pt x="53" y="88"/>
                    <a:pt x="1" y="223"/>
                  </a:cubicBezTo>
                  <a:cubicBezTo>
                    <a:pt x="12" y="206"/>
                    <a:pt x="116" y="37"/>
                    <a:pt x="220" y="37"/>
                  </a:cubicBezTo>
                  <a:cubicBezTo>
                    <a:pt x="235" y="37"/>
                    <a:pt x="250" y="40"/>
                    <a:pt x="265" y="49"/>
                  </a:cubicBezTo>
                  <a:cubicBezTo>
                    <a:pt x="310" y="74"/>
                    <a:pt x="342" y="119"/>
                    <a:pt x="361" y="171"/>
                  </a:cubicBezTo>
                  <a:cubicBezTo>
                    <a:pt x="342" y="81"/>
                    <a:pt x="303" y="16"/>
                    <a:pt x="245" y="4"/>
                  </a:cubicBezTo>
                  <a:cubicBezTo>
                    <a:pt x="237" y="2"/>
                    <a:pt x="229" y="1"/>
                    <a:pt x="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45;p51">
              <a:extLst>
                <a:ext uri="{FF2B5EF4-FFF2-40B4-BE49-F238E27FC236}">
                  <a16:creationId xmlns:a16="http://schemas.microsoft.com/office/drawing/2014/main" id="{F0802F5F-4F9B-953A-D150-4FF99E6D31D1}"/>
                </a:ext>
              </a:extLst>
            </p:cNvPr>
            <p:cNvSpPr/>
            <p:nvPr/>
          </p:nvSpPr>
          <p:spPr>
            <a:xfrm>
              <a:off x="4410325" y="4348150"/>
              <a:ext cx="48325" cy="41100"/>
            </a:xfrm>
            <a:custGeom>
              <a:avLst/>
              <a:gdLst/>
              <a:ahLst/>
              <a:cxnLst/>
              <a:rect l="l" t="t" r="r" b="b"/>
              <a:pathLst>
                <a:path w="1933" h="1644" extrusionOk="0">
                  <a:moveTo>
                    <a:pt x="1424" y="1"/>
                  </a:moveTo>
                  <a:cubicBezTo>
                    <a:pt x="1390" y="1"/>
                    <a:pt x="1357" y="9"/>
                    <a:pt x="1327" y="27"/>
                  </a:cubicBezTo>
                  <a:cubicBezTo>
                    <a:pt x="1263" y="85"/>
                    <a:pt x="1276" y="220"/>
                    <a:pt x="1353" y="355"/>
                  </a:cubicBezTo>
                  <a:lnTo>
                    <a:pt x="0" y="1469"/>
                  </a:lnTo>
                  <a:lnTo>
                    <a:pt x="148" y="1643"/>
                  </a:lnTo>
                  <a:lnTo>
                    <a:pt x="966" y="967"/>
                  </a:lnTo>
                  <a:lnTo>
                    <a:pt x="902" y="948"/>
                  </a:lnTo>
                  <a:lnTo>
                    <a:pt x="915" y="935"/>
                  </a:lnTo>
                  <a:lnTo>
                    <a:pt x="1482" y="452"/>
                  </a:lnTo>
                  <a:cubicBezTo>
                    <a:pt x="1482" y="452"/>
                    <a:pt x="1619" y="584"/>
                    <a:pt x="1726" y="584"/>
                  </a:cubicBezTo>
                  <a:cubicBezTo>
                    <a:pt x="1742" y="584"/>
                    <a:pt x="1757" y="581"/>
                    <a:pt x="1772" y="574"/>
                  </a:cubicBezTo>
                  <a:cubicBezTo>
                    <a:pt x="1933" y="490"/>
                    <a:pt x="1694" y="168"/>
                    <a:pt x="1688" y="155"/>
                  </a:cubicBezTo>
                  <a:cubicBezTo>
                    <a:pt x="1656" y="123"/>
                    <a:pt x="1623" y="91"/>
                    <a:pt x="1585" y="65"/>
                  </a:cubicBezTo>
                  <a:cubicBezTo>
                    <a:pt x="1566" y="59"/>
                    <a:pt x="1553" y="46"/>
                    <a:pt x="1533" y="33"/>
                  </a:cubicBezTo>
                  <a:cubicBezTo>
                    <a:pt x="1502" y="12"/>
                    <a:pt x="1463" y="1"/>
                    <a:pt x="14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46;p51">
              <a:extLst>
                <a:ext uri="{FF2B5EF4-FFF2-40B4-BE49-F238E27FC236}">
                  <a16:creationId xmlns:a16="http://schemas.microsoft.com/office/drawing/2014/main" id="{A2BBFED2-F8CB-0B9C-D58C-FA0A245A4638}"/>
                </a:ext>
              </a:extLst>
            </p:cNvPr>
            <p:cNvSpPr/>
            <p:nvPr/>
          </p:nvSpPr>
          <p:spPr>
            <a:xfrm>
              <a:off x="4450425" y="4354600"/>
              <a:ext cx="3225" cy="3075"/>
            </a:xfrm>
            <a:custGeom>
              <a:avLst/>
              <a:gdLst/>
              <a:ahLst/>
              <a:cxnLst/>
              <a:rect l="l" t="t" r="r" b="b"/>
              <a:pathLst>
                <a:path w="129" h="123" extrusionOk="0">
                  <a:moveTo>
                    <a:pt x="65" y="0"/>
                  </a:moveTo>
                  <a:cubicBezTo>
                    <a:pt x="0" y="20"/>
                    <a:pt x="13" y="116"/>
                    <a:pt x="84" y="123"/>
                  </a:cubicBezTo>
                  <a:cubicBezTo>
                    <a:pt x="110" y="116"/>
                    <a:pt x="129" y="84"/>
                    <a:pt x="123" y="52"/>
                  </a:cubicBezTo>
                  <a:cubicBezTo>
                    <a:pt x="123" y="26"/>
                    <a:pt x="97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47;p51">
              <a:extLst>
                <a:ext uri="{FF2B5EF4-FFF2-40B4-BE49-F238E27FC236}">
                  <a16:creationId xmlns:a16="http://schemas.microsoft.com/office/drawing/2014/main" id="{8EEC88B8-8975-1DF3-F547-8913A29A955B}"/>
                </a:ext>
              </a:extLst>
            </p:cNvPr>
            <p:cNvSpPr/>
            <p:nvPr/>
          </p:nvSpPr>
          <p:spPr>
            <a:xfrm>
              <a:off x="4430450" y="4352025"/>
              <a:ext cx="27400" cy="20325"/>
            </a:xfrm>
            <a:custGeom>
              <a:avLst/>
              <a:gdLst/>
              <a:ahLst/>
              <a:cxnLst/>
              <a:rect l="l" t="t" r="r" b="b"/>
              <a:pathLst>
                <a:path w="1096" h="813" extrusionOk="0">
                  <a:moveTo>
                    <a:pt x="883" y="0"/>
                  </a:moveTo>
                  <a:cubicBezTo>
                    <a:pt x="947" y="84"/>
                    <a:pt x="992" y="187"/>
                    <a:pt x="1018" y="290"/>
                  </a:cubicBezTo>
                  <a:cubicBezTo>
                    <a:pt x="1012" y="277"/>
                    <a:pt x="1005" y="271"/>
                    <a:pt x="992" y="265"/>
                  </a:cubicBezTo>
                  <a:cubicBezTo>
                    <a:pt x="973" y="245"/>
                    <a:pt x="949" y="236"/>
                    <a:pt x="925" y="236"/>
                  </a:cubicBezTo>
                  <a:cubicBezTo>
                    <a:pt x="901" y="236"/>
                    <a:pt x="876" y="245"/>
                    <a:pt x="857" y="265"/>
                  </a:cubicBezTo>
                  <a:cubicBezTo>
                    <a:pt x="831" y="303"/>
                    <a:pt x="838" y="361"/>
                    <a:pt x="883" y="393"/>
                  </a:cubicBezTo>
                  <a:cubicBezTo>
                    <a:pt x="902" y="413"/>
                    <a:pt x="922" y="419"/>
                    <a:pt x="947" y="426"/>
                  </a:cubicBezTo>
                  <a:cubicBezTo>
                    <a:pt x="937" y="428"/>
                    <a:pt x="927" y="430"/>
                    <a:pt x="916" y="430"/>
                  </a:cubicBezTo>
                  <a:cubicBezTo>
                    <a:pt x="810" y="430"/>
                    <a:pt x="677" y="297"/>
                    <a:pt x="677" y="297"/>
                  </a:cubicBezTo>
                  <a:lnTo>
                    <a:pt x="232" y="670"/>
                  </a:lnTo>
                  <a:lnTo>
                    <a:pt x="207" y="696"/>
                  </a:lnTo>
                  <a:cubicBezTo>
                    <a:pt x="184" y="713"/>
                    <a:pt x="163" y="719"/>
                    <a:pt x="144" y="719"/>
                  </a:cubicBezTo>
                  <a:cubicBezTo>
                    <a:pt x="71" y="719"/>
                    <a:pt x="20" y="632"/>
                    <a:pt x="20" y="632"/>
                  </a:cubicBezTo>
                  <a:lnTo>
                    <a:pt x="20" y="632"/>
                  </a:lnTo>
                  <a:cubicBezTo>
                    <a:pt x="0" y="722"/>
                    <a:pt x="71" y="812"/>
                    <a:pt x="161" y="812"/>
                  </a:cubicBezTo>
                  <a:lnTo>
                    <a:pt x="696" y="374"/>
                  </a:lnTo>
                  <a:cubicBezTo>
                    <a:pt x="775" y="444"/>
                    <a:pt x="861" y="485"/>
                    <a:pt x="929" y="485"/>
                  </a:cubicBezTo>
                  <a:cubicBezTo>
                    <a:pt x="961" y="485"/>
                    <a:pt x="989" y="476"/>
                    <a:pt x="1012" y="458"/>
                  </a:cubicBezTo>
                  <a:cubicBezTo>
                    <a:pt x="1095" y="393"/>
                    <a:pt x="1057" y="200"/>
                    <a:pt x="922" y="39"/>
                  </a:cubicBezTo>
                  <a:cubicBezTo>
                    <a:pt x="909" y="26"/>
                    <a:pt x="896" y="13"/>
                    <a:pt x="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48;p51">
              <a:extLst>
                <a:ext uri="{FF2B5EF4-FFF2-40B4-BE49-F238E27FC236}">
                  <a16:creationId xmlns:a16="http://schemas.microsoft.com/office/drawing/2014/main" id="{028ABA88-95BD-26F0-BC2C-5FD2EE61E500}"/>
                </a:ext>
              </a:extLst>
            </p:cNvPr>
            <p:cNvSpPr/>
            <p:nvPr/>
          </p:nvSpPr>
          <p:spPr>
            <a:xfrm>
              <a:off x="4441550" y="4348150"/>
              <a:ext cx="7125" cy="8900"/>
            </a:xfrm>
            <a:custGeom>
              <a:avLst/>
              <a:gdLst/>
              <a:ahLst/>
              <a:cxnLst/>
              <a:rect l="l" t="t" r="r" b="b"/>
              <a:pathLst>
                <a:path w="285" h="356" extrusionOk="0">
                  <a:moveTo>
                    <a:pt x="172" y="1"/>
                  </a:moveTo>
                  <a:cubicBezTo>
                    <a:pt x="140" y="1"/>
                    <a:pt x="108" y="9"/>
                    <a:pt x="78" y="27"/>
                  </a:cubicBezTo>
                  <a:cubicBezTo>
                    <a:pt x="14" y="85"/>
                    <a:pt x="27" y="213"/>
                    <a:pt x="104" y="355"/>
                  </a:cubicBezTo>
                  <a:cubicBezTo>
                    <a:pt x="97" y="329"/>
                    <a:pt x="1" y="85"/>
                    <a:pt x="130" y="39"/>
                  </a:cubicBezTo>
                  <a:cubicBezTo>
                    <a:pt x="156" y="28"/>
                    <a:pt x="186" y="21"/>
                    <a:pt x="218" y="21"/>
                  </a:cubicBezTo>
                  <a:cubicBezTo>
                    <a:pt x="240" y="21"/>
                    <a:pt x="263" y="25"/>
                    <a:pt x="284" y="33"/>
                  </a:cubicBezTo>
                  <a:cubicBezTo>
                    <a:pt x="249" y="12"/>
                    <a:pt x="211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49;p51">
              <a:extLst>
                <a:ext uri="{FF2B5EF4-FFF2-40B4-BE49-F238E27FC236}">
                  <a16:creationId xmlns:a16="http://schemas.microsoft.com/office/drawing/2014/main" id="{DB1C83CF-2C49-7EAA-F4C2-5CDFD1A792EA}"/>
                </a:ext>
              </a:extLst>
            </p:cNvPr>
            <p:cNvSpPr/>
            <p:nvPr/>
          </p:nvSpPr>
          <p:spPr>
            <a:xfrm>
              <a:off x="4304200" y="4418375"/>
              <a:ext cx="66850" cy="39700"/>
            </a:xfrm>
            <a:custGeom>
              <a:avLst/>
              <a:gdLst/>
              <a:ahLst/>
              <a:cxnLst/>
              <a:rect l="l" t="t" r="r" b="b"/>
              <a:pathLst>
                <a:path w="2674" h="1588" extrusionOk="0">
                  <a:moveTo>
                    <a:pt x="2558" y="0"/>
                  </a:moveTo>
                  <a:lnTo>
                    <a:pt x="1327" y="548"/>
                  </a:lnTo>
                  <a:lnTo>
                    <a:pt x="1398" y="599"/>
                  </a:lnTo>
                  <a:lnTo>
                    <a:pt x="1385" y="606"/>
                  </a:lnTo>
                  <a:lnTo>
                    <a:pt x="529" y="1005"/>
                  </a:lnTo>
                  <a:cubicBezTo>
                    <a:pt x="529" y="1005"/>
                    <a:pt x="382" y="759"/>
                    <a:pt x="245" y="759"/>
                  </a:cubicBezTo>
                  <a:cubicBezTo>
                    <a:pt x="239" y="759"/>
                    <a:pt x="232" y="759"/>
                    <a:pt x="226" y="760"/>
                  </a:cubicBezTo>
                  <a:cubicBezTo>
                    <a:pt x="0" y="805"/>
                    <a:pt x="181" y="1276"/>
                    <a:pt x="181" y="1295"/>
                  </a:cubicBezTo>
                  <a:cubicBezTo>
                    <a:pt x="207" y="1346"/>
                    <a:pt x="239" y="1392"/>
                    <a:pt x="277" y="1437"/>
                  </a:cubicBezTo>
                  <a:cubicBezTo>
                    <a:pt x="297" y="1456"/>
                    <a:pt x="316" y="1475"/>
                    <a:pt x="335" y="1495"/>
                  </a:cubicBezTo>
                  <a:cubicBezTo>
                    <a:pt x="398" y="1558"/>
                    <a:pt x="465" y="1588"/>
                    <a:pt x="522" y="1588"/>
                  </a:cubicBezTo>
                  <a:cubicBezTo>
                    <a:pt x="540" y="1588"/>
                    <a:pt x="558" y="1585"/>
                    <a:pt x="574" y="1578"/>
                  </a:cubicBezTo>
                  <a:cubicBezTo>
                    <a:pt x="677" y="1533"/>
                    <a:pt x="703" y="1359"/>
                    <a:pt x="657" y="1173"/>
                  </a:cubicBezTo>
                  <a:lnTo>
                    <a:pt x="2674" y="264"/>
                  </a:lnTo>
                  <a:lnTo>
                    <a:pt x="25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50;p51">
              <a:extLst>
                <a:ext uri="{FF2B5EF4-FFF2-40B4-BE49-F238E27FC236}">
                  <a16:creationId xmlns:a16="http://schemas.microsoft.com/office/drawing/2014/main" id="{2379922F-30C9-41BA-BE5B-E20B7D6DFA3B}"/>
                </a:ext>
              </a:extLst>
            </p:cNvPr>
            <p:cNvSpPr/>
            <p:nvPr/>
          </p:nvSpPr>
          <p:spPr>
            <a:xfrm>
              <a:off x="4308700" y="4444450"/>
              <a:ext cx="3700" cy="3275"/>
            </a:xfrm>
            <a:custGeom>
              <a:avLst/>
              <a:gdLst/>
              <a:ahLst/>
              <a:cxnLst/>
              <a:rect l="l" t="t" r="r" b="b"/>
              <a:pathLst>
                <a:path w="148" h="131" extrusionOk="0">
                  <a:moveTo>
                    <a:pt x="67" y="0"/>
                  </a:moveTo>
                  <a:cubicBezTo>
                    <a:pt x="40" y="0"/>
                    <a:pt x="14" y="17"/>
                    <a:pt x="7" y="46"/>
                  </a:cubicBezTo>
                  <a:cubicBezTo>
                    <a:pt x="1" y="84"/>
                    <a:pt x="27" y="117"/>
                    <a:pt x="59" y="130"/>
                  </a:cubicBezTo>
                  <a:cubicBezTo>
                    <a:pt x="62" y="130"/>
                    <a:pt x="65" y="130"/>
                    <a:pt x="68" y="130"/>
                  </a:cubicBezTo>
                  <a:cubicBezTo>
                    <a:pt x="120" y="130"/>
                    <a:pt x="148" y="76"/>
                    <a:pt x="123" y="33"/>
                  </a:cubicBezTo>
                  <a:cubicBezTo>
                    <a:pt x="109" y="10"/>
                    <a:pt x="88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51;p51">
              <a:extLst>
                <a:ext uri="{FF2B5EF4-FFF2-40B4-BE49-F238E27FC236}">
                  <a16:creationId xmlns:a16="http://schemas.microsoft.com/office/drawing/2014/main" id="{AA784BAD-81DB-98A1-8B9D-3A921B612A73}"/>
                </a:ext>
              </a:extLst>
            </p:cNvPr>
            <p:cNvSpPr/>
            <p:nvPr/>
          </p:nvSpPr>
          <p:spPr>
            <a:xfrm>
              <a:off x="4305175" y="4432050"/>
              <a:ext cx="36575" cy="18875"/>
            </a:xfrm>
            <a:custGeom>
              <a:avLst/>
              <a:gdLst/>
              <a:ahLst/>
              <a:cxnLst/>
              <a:rect l="l" t="t" r="r" b="b"/>
              <a:pathLst>
                <a:path w="1463" h="755" extrusionOk="0">
                  <a:moveTo>
                    <a:pt x="1288" y="1"/>
                  </a:moveTo>
                  <a:lnTo>
                    <a:pt x="503" y="355"/>
                  </a:lnTo>
                  <a:cubicBezTo>
                    <a:pt x="414" y="219"/>
                    <a:pt x="300" y="134"/>
                    <a:pt x="205" y="134"/>
                  </a:cubicBezTo>
                  <a:cubicBezTo>
                    <a:pt x="183" y="134"/>
                    <a:pt x="161" y="139"/>
                    <a:pt x="142" y="149"/>
                  </a:cubicBezTo>
                  <a:cubicBezTo>
                    <a:pt x="19" y="213"/>
                    <a:pt x="0" y="452"/>
                    <a:pt x="110" y="696"/>
                  </a:cubicBezTo>
                  <a:cubicBezTo>
                    <a:pt x="122" y="715"/>
                    <a:pt x="134" y="733"/>
                    <a:pt x="141" y="752"/>
                  </a:cubicBezTo>
                  <a:lnTo>
                    <a:pt x="141" y="752"/>
                  </a:lnTo>
                  <a:cubicBezTo>
                    <a:pt x="96" y="624"/>
                    <a:pt x="77" y="489"/>
                    <a:pt x="77" y="355"/>
                  </a:cubicBezTo>
                  <a:lnTo>
                    <a:pt x="77" y="355"/>
                  </a:lnTo>
                  <a:cubicBezTo>
                    <a:pt x="84" y="368"/>
                    <a:pt x="90" y="381"/>
                    <a:pt x="97" y="394"/>
                  </a:cubicBezTo>
                  <a:cubicBezTo>
                    <a:pt x="110" y="424"/>
                    <a:pt x="135" y="436"/>
                    <a:pt x="163" y="436"/>
                  </a:cubicBezTo>
                  <a:cubicBezTo>
                    <a:pt x="242" y="436"/>
                    <a:pt x="344" y="338"/>
                    <a:pt x="277" y="271"/>
                  </a:cubicBezTo>
                  <a:cubicBezTo>
                    <a:pt x="258" y="246"/>
                    <a:pt x="232" y="226"/>
                    <a:pt x="206" y="213"/>
                  </a:cubicBezTo>
                  <a:cubicBezTo>
                    <a:pt x="348" y="213"/>
                    <a:pt x="490" y="458"/>
                    <a:pt x="490" y="458"/>
                  </a:cubicBezTo>
                  <a:lnTo>
                    <a:pt x="1160" y="149"/>
                  </a:lnTo>
                  <a:lnTo>
                    <a:pt x="1192" y="130"/>
                  </a:lnTo>
                  <a:cubicBezTo>
                    <a:pt x="1213" y="122"/>
                    <a:pt x="1232" y="119"/>
                    <a:pt x="1249" y="119"/>
                  </a:cubicBezTo>
                  <a:cubicBezTo>
                    <a:pt x="1364" y="119"/>
                    <a:pt x="1398" y="265"/>
                    <a:pt x="1398" y="265"/>
                  </a:cubicBezTo>
                  <a:cubicBezTo>
                    <a:pt x="1462" y="162"/>
                    <a:pt x="1404" y="33"/>
                    <a:pt x="1288" y="1"/>
                  </a:cubicBezTo>
                  <a:close/>
                  <a:moveTo>
                    <a:pt x="141" y="752"/>
                  </a:moveTo>
                  <a:lnTo>
                    <a:pt x="141" y="752"/>
                  </a:lnTo>
                  <a:cubicBezTo>
                    <a:pt x="141" y="753"/>
                    <a:pt x="141" y="754"/>
                    <a:pt x="142" y="754"/>
                  </a:cubicBezTo>
                  <a:cubicBezTo>
                    <a:pt x="141" y="754"/>
                    <a:pt x="141" y="753"/>
                    <a:pt x="141" y="7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52;p51">
              <a:extLst>
                <a:ext uri="{FF2B5EF4-FFF2-40B4-BE49-F238E27FC236}">
                  <a16:creationId xmlns:a16="http://schemas.microsoft.com/office/drawing/2014/main" id="{4AB5A0E8-FC15-E054-E0F2-7FB53CD23DBC}"/>
                </a:ext>
              </a:extLst>
            </p:cNvPr>
            <p:cNvSpPr/>
            <p:nvPr/>
          </p:nvSpPr>
          <p:spPr>
            <a:xfrm>
              <a:off x="4312575" y="4447525"/>
              <a:ext cx="9350" cy="10475"/>
            </a:xfrm>
            <a:custGeom>
              <a:avLst/>
              <a:gdLst/>
              <a:ahLst/>
              <a:cxnLst/>
              <a:rect l="l" t="t" r="r" b="b"/>
              <a:pathLst>
                <a:path w="374" h="419" extrusionOk="0">
                  <a:moveTo>
                    <a:pt x="322" y="0"/>
                  </a:moveTo>
                  <a:cubicBezTo>
                    <a:pt x="322" y="32"/>
                    <a:pt x="361" y="361"/>
                    <a:pt x="187" y="374"/>
                  </a:cubicBezTo>
                  <a:cubicBezTo>
                    <a:pt x="177" y="375"/>
                    <a:pt x="166" y="375"/>
                    <a:pt x="155" y="375"/>
                  </a:cubicBezTo>
                  <a:cubicBezTo>
                    <a:pt x="100" y="375"/>
                    <a:pt x="44" y="361"/>
                    <a:pt x="0" y="329"/>
                  </a:cubicBezTo>
                  <a:lnTo>
                    <a:pt x="0" y="329"/>
                  </a:lnTo>
                  <a:cubicBezTo>
                    <a:pt x="62" y="386"/>
                    <a:pt x="128" y="418"/>
                    <a:pt x="184" y="418"/>
                  </a:cubicBezTo>
                  <a:cubicBezTo>
                    <a:pt x="203" y="418"/>
                    <a:pt x="222" y="414"/>
                    <a:pt x="239" y="406"/>
                  </a:cubicBezTo>
                  <a:cubicBezTo>
                    <a:pt x="342" y="361"/>
                    <a:pt x="374" y="193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53;p51">
              <a:extLst>
                <a:ext uri="{FF2B5EF4-FFF2-40B4-BE49-F238E27FC236}">
                  <a16:creationId xmlns:a16="http://schemas.microsoft.com/office/drawing/2014/main" id="{2E8768CE-1261-D109-13CF-0BD7EA50E784}"/>
                </a:ext>
              </a:extLst>
            </p:cNvPr>
            <p:cNvSpPr/>
            <p:nvPr/>
          </p:nvSpPr>
          <p:spPr>
            <a:xfrm>
              <a:off x="4345575" y="4401950"/>
              <a:ext cx="49800" cy="102950"/>
            </a:xfrm>
            <a:custGeom>
              <a:avLst/>
              <a:gdLst/>
              <a:ahLst/>
              <a:cxnLst/>
              <a:rect l="l" t="t" r="r" b="b"/>
              <a:pathLst>
                <a:path w="1992" h="4118" extrusionOk="0">
                  <a:moveTo>
                    <a:pt x="1560" y="0"/>
                  </a:moveTo>
                  <a:lnTo>
                    <a:pt x="639" y="3318"/>
                  </a:lnTo>
                  <a:cubicBezTo>
                    <a:pt x="595" y="3313"/>
                    <a:pt x="552" y="3311"/>
                    <a:pt x="511" y="3311"/>
                  </a:cubicBezTo>
                  <a:cubicBezTo>
                    <a:pt x="262" y="3311"/>
                    <a:pt x="72" y="3393"/>
                    <a:pt x="33" y="3537"/>
                  </a:cubicBezTo>
                  <a:cubicBezTo>
                    <a:pt x="1" y="3652"/>
                    <a:pt x="72" y="3781"/>
                    <a:pt x="207" y="3891"/>
                  </a:cubicBezTo>
                  <a:cubicBezTo>
                    <a:pt x="239" y="3917"/>
                    <a:pt x="271" y="3942"/>
                    <a:pt x="310" y="3962"/>
                  </a:cubicBezTo>
                  <a:cubicBezTo>
                    <a:pt x="387" y="4007"/>
                    <a:pt x="465" y="4045"/>
                    <a:pt x="548" y="4078"/>
                  </a:cubicBezTo>
                  <a:cubicBezTo>
                    <a:pt x="564" y="4078"/>
                    <a:pt x="755" y="4117"/>
                    <a:pt x="948" y="4117"/>
                  </a:cubicBezTo>
                  <a:cubicBezTo>
                    <a:pt x="1152" y="4117"/>
                    <a:pt x="1360" y="4073"/>
                    <a:pt x="1366" y="3891"/>
                  </a:cubicBezTo>
                  <a:cubicBezTo>
                    <a:pt x="1373" y="3652"/>
                    <a:pt x="922" y="3472"/>
                    <a:pt x="922" y="3472"/>
                  </a:cubicBezTo>
                  <a:lnTo>
                    <a:pt x="1328" y="2068"/>
                  </a:lnTo>
                  <a:lnTo>
                    <a:pt x="1341" y="2042"/>
                  </a:lnTo>
                  <a:lnTo>
                    <a:pt x="1431" y="2145"/>
                  </a:lnTo>
                  <a:lnTo>
                    <a:pt x="1991" y="12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54;p51">
              <a:extLst>
                <a:ext uri="{FF2B5EF4-FFF2-40B4-BE49-F238E27FC236}">
                  <a16:creationId xmlns:a16="http://schemas.microsoft.com/office/drawing/2014/main" id="{A748C284-08FD-5F24-0DAC-23E4C4592D26}"/>
                </a:ext>
              </a:extLst>
            </p:cNvPr>
            <p:cNvSpPr/>
            <p:nvPr/>
          </p:nvSpPr>
          <p:spPr>
            <a:xfrm>
              <a:off x="4363250" y="4497725"/>
              <a:ext cx="5875" cy="4900"/>
            </a:xfrm>
            <a:custGeom>
              <a:avLst/>
              <a:gdLst/>
              <a:ahLst/>
              <a:cxnLst/>
              <a:rect l="l" t="t" r="r" b="b"/>
              <a:pathLst>
                <a:path w="235" h="196" extrusionOk="0">
                  <a:moveTo>
                    <a:pt x="118" y="0"/>
                  </a:moveTo>
                  <a:cubicBezTo>
                    <a:pt x="55" y="0"/>
                    <a:pt x="0" y="61"/>
                    <a:pt x="22" y="131"/>
                  </a:cubicBezTo>
                  <a:cubicBezTo>
                    <a:pt x="37" y="171"/>
                    <a:pt x="79" y="195"/>
                    <a:pt x="121" y="195"/>
                  </a:cubicBezTo>
                  <a:cubicBezTo>
                    <a:pt x="133" y="195"/>
                    <a:pt x="145" y="193"/>
                    <a:pt x="157" y="189"/>
                  </a:cubicBezTo>
                  <a:cubicBezTo>
                    <a:pt x="234" y="150"/>
                    <a:pt x="234" y="40"/>
                    <a:pt x="157" y="8"/>
                  </a:cubicBezTo>
                  <a:cubicBezTo>
                    <a:pt x="144" y="3"/>
                    <a:pt x="131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55;p51">
              <a:extLst>
                <a:ext uri="{FF2B5EF4-FFF2-40B4-BE49-F238E27FC236}">
                  <a16:creationId xmlns:a16="http://schemas.microsoft.com/office/drawing/2014/main" id="{B42D82E6-D28E-5EE4-45FA-01BE8CF3CE1A}"/>
                </a:ext>
              </a:extLst>
            </p:cNvPr>
            <p:cNvSpPr/>
            <p:nvPr/>
          </p:nvSpPr>
          <p:spPr>
            <a:xfrm>
              <a:off x="4359425" y="4451150"/>
              <a:ext cx="24350" cy="54800"/>
            </a:xfrm>
            <a:custGeom>
              <a:avLst/>
              <a:gdLst/>
              <a:ahLst/>
              <a:cxnLst/>
              <a:rect l="l" t="t" r="r" b="b"/>
              <a:pathLst>
                <a:path w="974" h="2192" extrusionOk="0">
                  <a:moveTo>
                    <a:pt x="634" y="0"/>
                  </a:moveTo>
                  <a:cubicBezTo>
                    <a:pt x="581" y="0"/>
                    <a:pt x="518" y="17"/>
                    <a:pt x="445" y="61"/>
                  </a:cubicBezTo>
                  <a:cubicBezTo>
                    <a:pt x="445" y="61"/>
                    <a:pt x="761" y="87"/>
                    <a:pt x="703" y="345"/>
                  </a:cubicBezTo>
                  <a:lnTo>
                    <a:pt x="690" y="409"/>
                  </a:lnTo>
                  <a:lnTo>
                    <a:pt x="368" y="1504"/>
                  </a:lnTo>
                  <a:cubicBezTo>
                    <a:pt x="368" y="1504"/>
                    <a:pt x="774" y="1665"/>
                    <a:pt x="806" y="1891"/>
                  </a:cubicBezTo>
                  <a:cubicBezTo>
                    <a:pt x="787" y="1845"/>
                    <a:pt x="748" y="1807"/>
                    <a:pt x="703" y="1788"/>
                  </a:cubicBezTo>
                  <a:cubicBezTo>
                    <a:pt x="681" y="1772"/>
                    <a:pt x="660" y="1765"/>
                    <a:pt x="639" y="1765"/>
                  </a:cubicBezTo>
                  <a:cubicBezTo>
                    <a:pt x="500" y="1765"/>
                    <a:pt x="387" y="2052"/>
                    <a:pt x="555" y="2097"/>
                  </a:cubicBezTo>
                  <a:cubicBezTo>
                    <a:pt x="581" y="2103"/>
                    <a:pt x="600" y="2110"/>
                    <a:pt x="626" y="2116"/>
                  </a:cubicBezTo>
                  <a:cubicBezTo>
                    <a:pt x="553" y="2136"/>
                    <a:pt x="467" y="2143"/>
                    <a:pt x="382" y="2143"/>
                  </a:cubicBezTo>
                  <a:cubicBezTo>
                    <a:pt x="195" y="2143"/>
                    <a:pt x="14" y="2110"/>
                    <a:pt x="1" y="2110"/>
                  </a:cubicBezTo>
                  <a:cubicBezTo>
                    <a:pt x="33" y="2122"/>
                    <a:pt x="65" y="2129"/>
                    <a:pt x="97" y="2142"/>
                  </a:cubicBezTo>
                  <a:cubicBezTo>
                    <a:pt x="222" y="2175"/>
                    <a:pt x="344" y="2192"/>
                    <a:pt x="453" y="2192"/>
                  </a:cubicBezTo>
                  <a:cubicBezTo>
                    <a:pt x="700" y="2192"/>
                    <a:pt x="888" y="2111"/>
                    <a:pt x="928" y="1968"/>
                  </a:cubicBezTo>
                  <a:cubicBezTo>
                    <a:pt x="973" y="1800"/>
                    <a:pt x="800" y="1601"/>
                    <a:pt x="516" y="1472"/>
                  </a:cubicBezTo>
                  <a:lnTo>
                    <a:pt x="877" y="177"/>
                  </a:lnTo>
                  <a:cubicBezTo>
                    <a:pt x="877" y="177"/>
                    <a:pt x="805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56;p51">
              <a:extLst>
                <a:ext uri="{FF2B5EF4-FFF2-40B4-BE49-F238E27FC236}">
                  <a16:creationId xmlns:a16="http://schemas.microsoft.com/office/drawing/2014/main" id="{1DCB2DD8-58C4-ACA5-5277-20F30EEC2788}"/>
                </a:ext>
              </a:extLst>
            </p:cNvPr>
            <p:cNvSpPr/>
            <p:nvPr/>
          </p:nvSpPr>
          <p:spPr>
            <a:xfrm>
              <a:off x="4345575" y="4484700"/>
              <a:ext cx="15975" cy="14525"/>
            </a:xfrm>
            <a:custGeom>
              <a:avLst/>
              <a:gdLst/>
              <a:ahLst/>
              <a:cxnLst/>
              <a:rect l="l" t="t" r="r" b="b"/>
              <a:pathLst>
                <a:path w="639" h="581" extrusionOk="0">
                  <a:moveTo>
                    <a:pt x="511" y="1"/>
                  </a:moveTo>
                  <a:cubicBezTo>
                    <a:pt x="262" y="1"/>
                    <a:pt x="72" y="83"/>
                    <a:pt x="33" y="227"/>
                  </a:cubicBezTo>
                  <a:cubicBezTo>
                    <a:pt x="1" y="342"/>
                    <a:pt x="72" y="471"/>
                    <a:pt x="213" y="581"/>
                  </a:cubicBezTo>
                  <a:cubicBezTo>
                    <a:pt x="143" y="503"/>
                    <a:pt x="104" y="407"/>
                    <a:pt x="97" y="304"/>
                  </a:cubicBezTo>
                  <a:cubicBezTo>
                    <a:pt x="78" y="33"/>
                    <a:pt x="593" y="8"/>
                    <a:pt x="639" y="8"/>
                  </a:cubicBezTo>
                  <a:cubicBezTo>
                    <a:pt x="595" y="3"/>
                    <a:pt x="55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57;p51">
              <a:extLst>
                <a:ext uri="{FF2B5EF4-FFF2-40B4-BE49-F238E27FC236}">
                  <a16:creationId xmlns:a16="http://schemas.microsoft.com/office/drawing/2014/main" id="{EF2730F1-C965-FA8B-AC64-8C47414148DF}"/>
                </a:ext>
              </a:extLst>
            </p:cNvPr>
            <p:cNvSpPr/>
            <p:nvPr/>
          </p:nvSpPr>
          <p:spPr>
            <a:xfrm>
              <a:off x="4315950" y="4342225"/>
              <a:ext cx="67825" cy="49275"/>
            </a:xfrm>
            <a:custGeom>
              <a:avLst/>
              <a:gdLst/>
              <a:ahLst/>
              <a:cxnLst/>
              <a:rect l="l" t="t" r="r" b="b"/>
              <a:pathLst>
                <a:path w="2713" h="1971" extrusionOk="0">
                  <a:moveTo>
                    <a:pt x="637" y="1"/>
                  </a:moveTo>
                  <a:cubicBezTo>
                    <a:pt x="582" y="1"/>
                    <a:pt x="519" y="23"/>
                    <a:pt x="458" y="64"/>
                  </a:cubicBezTo>
                  <a:cubicBezTo>
                    <a:pt x="432" y="83"/>
                    <a:pt x="413" y="96"/>
                    <a:pt x="394" y="115"/>
                  </a:cubicBezTo>
                  <a:cubicBezTo>
                    <a:pt x="348" y="154"/>
                    <a:pt x="303" y="199"/>
                    <a:pt x="271" y="251"/>
                  </a:cubicBezTo>
                  <a:cubicBezTo>
                    <a:pt x="265" y="264"/>
                    <a:pt x="1" y="734"/>
                    <a:pt x="226" y="811"/>
                  </a:cubicBezTo>
                  <a:cubicBezTo>
                    <a:pt x="241" y="817"/>
                    <a:pt x="257" y="819"/>
                    <a:pt x="273" y="819"/>
                  </a:cubicBezTo>
                  <a:cubicBezTo>
                    <a:pt x="419" y="819"/>
                    <a:pt x="587" y="605"/>
                    <a:pt x="587" y="605"/>
                  </a:cubicBezTo>
                  <a:lnTo>
                    <a:pt x="1418" y="1159"/>
                  </a:lnTo>
                  <a:lnTo>
                    <a:pt x="1431" y="1165"/>
                  </a:lnTo>
                  <a:lnTo>
                    <a:pt x="1353" y="1204"/>
                  </a:lnTo>
                  <a:lnTo>
                    <a:pt x="2551" y="1971"/>
                  </a:lnTo>
                  <a:lnTo>
                    <a:pt x="2712" y="1719"/>
                  </a:lnTo>
                  <a:lnTo>
                    <a:pt x="741" y="457"/>
                  </a:lnTo>
                  <a:cubicBezTo>
                    <a:pt x="825" y="264"/>
                    <a:pt x="825" y="83"/>
                    <a:pt x="722" y="25"/>
                  </a:cubicBezTo>
                  <a:cubicBezTo>
                    <a:pt x="698" y="9"/>
                    <a:pt x="669" y="1"/>
                    <a:pt x="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58;p51">
              <a:extLst>
                <a:ext uri="{FF2B5EF4-FFF2-40B4-BE49-F238E27FC236}">
                  <a16:creationId xmlns:a16="http://schemas.microsoft.com/office/drawing/2014/main" id="{4F542EC0-2A98-00AB-C116-183C3AAC5F20}"/>
                </a:ext>
              </a:extLst>
            </p:cNvPr>
            <p:cNvSpPr/>
            <p:nvPr/>
          </p:nvSpPr>
          <p:spPr>
            <a:xfrm>
              <a:off x="4322075" y="4351700"/>
              <a:ext cx="3400" cy="4050"/>
            </a:xfrm>
            <a:custGeom>
              <a:avLst/>
              <a:gdLst/>
              <a:ahLst/>
              <a:cxnLst/>
              <a:rect l="l" t="t" r="r" b="b"/>
              <a:pathLst>
                <a:path w="136" h="162" extrusionOk="0">
                  <a:moveTo>
                    <a:pt x="71" y="1"/>
                  </a:moveTo>
                  <a:cubicBezTo>
                    <a:pt x="26" y="7"/>
                    <a:pt x="0" y="46"/>
                    <a:pt x="0" y="84"/>
                  </a:cubicBezTo>
                  <a:cubicBezTo>
                    <a:pt x="0" y="123"/>
                    <a:pt x="26" y="162"/>
                    <a:pt x="65" y="162"/>
                  </a:cubicBezTo>
                  <a:cubicBezTo>
                    <a:pt x="110" y="162"/>
                    <a:pt x="136" y="123"/>
                    <a:pt x="136" y="84"/>
                  </a:cubicBezTo>
                  <a:cubicBezTo>
                    <a:pt x="136" y="46"/>
                    <a:pt x="110" y="7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59;p51">
              <a:extLst>
                <a:ext uri="{FF2B5EF4-FFF2-40B4-BE49-F238E27FC236}">
                  <a16:creationId xmlns:a16="http://schemas.microsoft.com/office/drawing/2014/main" id="{0E3D1385-74E4-8AA4-622A-87D43B2266DE}"/>
                </a:ext>
              </a:extLst>
            </p:cNvPr>
            <p:cNvSpPr/>
            <p:nvPr/>
          </p:nvSpPr>
          <p:spPr>
            <a:xfrm>
              <a:off x="4317400" y="4348475"/>
              <a:ext cx="37550" cy="23875"/>
            </a:xfrm>
            <a:custGeom>
              <a:avLst/>
              <a:gdLst/>
              <a:ahLst/>
              <a:cxnLst/>
              <a:rect l="l" t="t" r="r" b="b"/>
              <a:pathLst>
                <a:path w="1502" h="955" extrusionOk="0">
                  <a:moveTo>
                    <a:pt x="220" y="1"/>
                  </a:moveTo>
                  <a:lnTo>
                    <a:pt x="220" y="1"/>
                  </a:lnTo>
                  <a:cubicBezTo>
                    <a:pt x="207" y="20"/>
                    <a:pt x="194" y="39"/>
                    <a:pt x="181" y="59"/>
                  </a:cubicBezTo>
                  <a:cubicBezTo>
                    <a:pt x="26" y="297"/>
                    <a:pt x="1" y="555"/>
                    <a:pt x="129" y="632"/>
                  </a:cubicBezTo>
                  <a:cubicBezTo>
                    <a:pt x="151" y="646"/>
                    <a:pt x="176" y="652"/>
                    <a:pt x="204" y="652"/>
                  </a:cubicBezTo>
                  <a:cubicBezTo>
                    <a:pt x="297" y="652"/>
                    <a:pt x="420" y="583"/>
                    <a:pt x="529" y="464"/>
                  </a:cubicBezTo>
                  <a:lnTo>
                    <a:pt x="1295" y="954"/>
                  </a:lnTo>
                  <a:cubicBezTo>
                    <a:pt x="1424" y="948"/>
                    <a:pt x="1501" y="812"/>
                    <a:pt x="1456" y="696"/>
                  </a:cubicBezTo>
                  <a:lnTo>
                    <a:pt x="1456" y="696"/>
                  </a:lnTo>
                  <a:cubicBezTo>
                    <a:pt x="1456" y="696"/>
                    <a:pt x="1401" y="829"/>
                    <a:pt x="1296" y="829"/>
                  </a:cubicBezTo>
                  <a:cubicBezTo>
                    <a:pt x="1273" y="829"/>
                    <a:pt x="1247" y="822"/>
                    <a:pt x="1218" y="806"/>
                  </a:cubicBezTo>
                  <a:lnTo>
                    <a:pt x="1186" y="787"/>
                  </a:lnTo>
                  <a:lnTo>
                    <a:pt x="542" y="355"/>
                  </a:lnTo>
                  <a:cubicBezTo>
                    <a:pt x="542" y="355"/>
                    <a:pt x="364" y="569"/>
                    <a:pt x="218" y="569"/>
                  </a:cubicBezTo>
                  <a:cubicBezTo>
                    <a:pt x="212" y="569"/>
                    <a:pt x="206" y="568"/>
                    <a:pt x="200" y="568"/>
                  </a:cubicBezTo>
                  <a:cubicBezTo>
                    <a:pt x="233" y="561"/>
                    <a:pt x="265" y="542"/>
                    <a:pt x="290" y="522"/>
                  </a:cubicBezTo>
                  <a:cubicBezTo>
                    <a:pt x="376" y="457"/>
                    <a:pt x="265" y="325"/>
                    <a:pt x="179" y="325"/>
                  </a:cubicBezTo>
                  <a:cubicBezTo>
                    <a:pt x="155" y="325"/>
                    <a:pt x="132" y="336"/>
                    <a:pt x="117" y="361"/>
                  </a:cubicBezTo>
                  <a:cubicBezTo>
                    <a:pt x="104" y="374"/>
                    <a:pt x="97" y="387"/>
                    <a:pt x="91" y="407"/>
                  </a:cubicBezTo>
                  <a:cubicBezTo>
                    <a:pt x="91" y="245"/>
                    <a:pt x="213" y="14"/>
                    <a:pt x="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60;p51">
              <a:extLst>
                <a:ext uri="{FF2B5EF4-FFF2-40B4-BE49-F238E27FC236}">
                  <a16:creationId xmlns:a16="http://schemas.microsoft.com/office/drawing/2014/main" id="{59843544-DAC3-A206-85B1-6E48C090B299}"/>
                </a:ext>
              </a:extLst>
            </p:cNvPr>
            <p:cNvSpPr/>
            <p:nvPr/>
          </p:nvSpPr>
          <p:spPr>
            <a:xfrm>
              <a:off x="4327550" y="4342125"/>
              <a:ext cx="9525" cy="11525"/>
            </a:xfrm>
            <a:custGeom>
              <a:avLst/>
              <a:gdLst/>
              <a:ahLst/>
              <a:cxnLst/>
              <a:rect l="l" t="t" r="r" b="b"/>
              <a:pathLst>
                <a:path w="381" h="461" extrusionOk="0">
                  <a:moveTo>
                    <a:pt x="186" y="0"/>
                  </a:moveTo>
                  <a:cubicBezTo>
                    <a:pt x="130" y="0"/>
                    <a:pt x="64" y="26"/>
                    <a:pt x="0" y="68"/>
                  </a:cubicBezTo>
                  <a:cubicBezTo>
                    <a:pt x="41" y="48"/>
                    <a:pt x="83" y="38"/>
                    <a:pt x="127" y="38"/>
                  </a:cubicBezTo>
                  <a:cubicBezTo>
                    <a:pt x="153" y="38"/>
                    <a:pt x="180" y="41"/>
                    <a:pt x="207" y="49"/>
                  </a:cubicBezTo>
                  <a:cubicBezTo>
                    <a:pt x="380" y="94"/>
                    <a:pt x="290" y="429"/>
                    <a:pt x="284" y="461"/>
                  </a:cubicBezTo>
                  <a:cubicBezTo>
                    <a:pt x="368" y="268"/>
                    <a:pt x="368" y="87"/>
                    <a:pt x="265" y="23"/>
                  </a:cubicBezTo>
                  <a:cubicBezTo>
                    <a:pt x="242" y="7"/>
                    <a:pt x="215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61;p51">
              <a:extLst>
                <a:ext uri="{FF2B5EF4-FFF2-40B4-BE49-F238E27FC236}">
                  <a16:creationId xmlns:a16="http://schemas.microsoft.com/office/drawing/2014/main" id="{B3EB9D83-8FB7-1F88-42B8-B09C076A6794}"/>
                </a:ext>
              </a:extLst>
            </p:cNvPr>
            <p:cNvSpPr/>
            <p:nvPr/>
          </p:nvSpPr>
          <p:spPr>
            <a:xfrm>
              <a:off x="4324650" y="4350500"/>
              <a:ext cx="138350" cy="121425"/>
            </a:xfrm>
            <a:custGeom>
              <a:avLst/>
              <a:gdLst/>
              <a:ahLst/>
              <a:cxnLst/>
              <a:rect l="l" t="t" r="r" b="b"/>
              <a:pathLst>
                <a:path w="5534" h="4857" extrusionOk="0">
                  <a:moveTo>
                    <a:pt x="2761" y="0"/>
                  </a:moveTo>
                  <a:cubicBezTo>
                    <a:pt x="2309" y="0"/>
                    <a:pt x="1852" y="126"/>
                    <a:pt x="1443" y="390"/>
                  </a:cubicBezTo>
                  <a:cubicBezTo>
                    <a:pt x="316" y="1124"/>
                    <a:pt x="0" y="2625"/>
                    <a:pt x="728" y="3752"/>
                  </a:cubicBezTo>
                  <a:cubicBezTo>
                    <a:pt x="1192" y="4467"/>
                    <a:pt x="1974" y="4857"/>
                    <a:pt x="2769" y="4857"/>
                  </a:cubicBezTo>
                  <a:cubicBezTo>
                    <a:pt x="3221" y="4857"/>
                    <a:pt x="3678" y="4731"/>
                    <a:pt x="4084" y="4467"/>
                  </a:cubicBezTo>
                  <a:cubicBezTo>
                    <a:pt x="5212" y="3733"/>
                    <a:pt x="5534" y="2232"/>
                    <a:pt x="4799" y="1105"/>
                  </a:cubicBezTo>
                  <a:cubicBezTo>
                    <a:pt x="4335" y="390"/>
                    <a:pt x="3557" y="0"/>
                    <a:pt x="2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62;p51">
              <a:extLst>
                <a:ext uri="{FF2B5EF4-FFF2-40B4-BE49-F238E27FC236}">
                  <a16:creationId xmlns:a16="http://schemas.microsoft.com/office/drawing/2014/main" id="{D586CBC5-E287-62FB-62D5-7BCEC0A3601E}"/>
                </a:ext>
              </a:extLst>
            </p:cNvPr>
            <p:cNvSpPr/>
            <p:nvPr/>
          </p:nvSpPr>
          <p:spPr>
            <a:xfrm>
              <a:off x="4335450" y="4374250"/>
              <a:ext cx="129475" cy="97300"/>
            </a:xfrm>
            <a:custGeom>
              <a:avLst/>
              <a:gdLst/>
              <a:ahLst/>
              <a:cxnLst/>
              <a:rect l="l" t="t" r="r" b="b"/>
              <a:pathLst>
                <a:path w="5179" h="3892" extrusionOk="0">
                  <a:moveTo>
                    <a:pt x="4264" y="0"/>
                  </a:moveTo>
                  <a:lnTo>
                    <a:pt x="4264" y="0"/>
                  </a:lnTo>
                  <a:cubicBezTo>
                    <a:pt x="4548" y="960"/>
                    <a:pt x="4213" y="1991"/>
                    <a:pt x="3420" y="2603"/>
                  </a:cubicBezTo>
                  <a:cubicBezTo>
                    <a:pt x="3433" y="2480"/>
                    <a:pt x="3375" y="2358"/>
                    <a:pt x="3279" y="2281"/>
                  </a:cubicBezTo>
                  <a:cubicBezTo>
                    <a:pt x="3223" y="2241"/>
                    <a:pt x="3157" y="2223"/>
                    <a:pt x="3088" y="2223"/>
                  </a:cubicBezTo>
                  <a:cubicBezTo>
                    <a:pt x="2943" y="2223"/>
                    <a:pt x="2785" y="2306"/>
                    <a:pt x="2680" y="2454"/>
                  </a:cubicBezTo>
                  <a:cubicBezTo>
                    <a:pt x="2551" y="2641"/>
                    <a:pt x="2538" y="2867"/>
                    <a:pt x="2641" y="3008"/>
                  </a:cubicBezTo>
                  <a:cubicBezTo>
                    <a:pt x="2467" y="3060"/>
                    <a:pt x="2280" y="3092"/>
                    <a:pt x="2093" y="3105"/>
                  </a:cubicBezTo>
                  <a:cubicBezTo>
                    <a:pt x="2100" y="3099"/>
                    <a:pt x="2100" y="3092"/>
                    <a:pt x="2100" y="3086"/>
                  </a:cubicBezTo>
                  <a:cubicBezTo>
                    <a:pt x="2150" y="2979"/>
                    <a:pt x="2027" y="2906"/>
                    <a:pt x="1919" y="2906"/>
                  </a:cubicBezTo>
                  <a:cubicBezTo>
                    <a:pt x="1845" y="2906"/>
                    <a:pt x="1778" y="2940"/>
                    <a:pt x="1778" y="3021"/>
                  </a:cubicBezTo>
                  <a:cubicBezTo>
                    <a:pt x="1771" y="3047"/>
                    <a:pt x="1771" y="3079"/>
                    <a:pt x="1778" y="3105"/>
                  </a:cubicBezTo>
                  <a:cubicBezTo>
                    <a:pt x="1662" y="3099"/>
                    <a:pt x="1546" y="3086"/>
                    <a:pt x="1436" y="3060"/>
                  </a:cubicBezTo>
                  <a:cubicBezTo>
                    <a:pt x="863" y="2938"/>
                    <a:pt x="354" y="2616"/>
                    <a:pt x="6" y="2152"/>
                  </a:cubicBezTo>
                  <a:lnTo>
                    <a:pt x="0" y="2152"/>
                  </a:lnTo>
                  <a:cubicBezTo>
                    <a:pt x="315" y="3224"/>
                    <a:pt x="1296" y="3891"/>
                    <a:pt x="2333" y="3891"/>
                  </a:cubicBezTo>
                  <a:cubicBezTo>
                    <a:pt x="2698" y="3891"/>
                    <a:pt x="3069" y="3809"/>
                    <a:pt x="3420" y="3633"/>
                  </a:cubicBezTo>
                  <a:cubicBezTo>
                    <a:pt x="4773" y="2950"/>
                    <a:pt x="5179" y="1211"/>
                    <a:pt x="4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63;p51">
              <a:extLst>
                <a:ext uri="{FF2B5EF4-FFF2-40B4-BE49-F238E27FC236}">
                  <a16:creationId xmlns:a16="http://schemas.microsoft.com/office/drawing/2014/main" id="{09036C24-B1B0-C398-EC6D-4FCA7F312A44}"/>
                </a:ext>
              </a:extLst>
            </p:cNvPr>
            <p:cNvSpPr/>
            <p:nvPr/>
          </p:nvSpPr>
          <p:spPr>
            <a:xfrm>
              <a:off x="4359925" y="4366275"/>
              <a:ext cx="41875" cy="40150"/>
            </a:xfrm>
            <a:custGeom>
              <a:avLst/>
              <a:gdLst/>
              <a:ahLst/>
              <a:cxnLst/>
              <a:rect l="l" t="t" r="r" b="b"/>
              <a:pathLst>
                <a:path w="1675" h="1606" extrusionOk="0">
                  <a:moveTo>
                    <a:pt x="955" y="1"/>
                  </a:moveTo>
                  <a:cubicBezTo>
                    <a:pt x="688" y="1"/>
                    <a:pt x="405" y="168"/>
                    <a:pt x="238" y="455"/>
                  </a:cubicBezTo>
                  <a:cubicBezTo>
                    <a:pt x="0" y="848"/>
                    <a:pt x="84" y="1331"/>
                    <a:pt x="419" y="1524"/>
                  </a:cubicBezTo>
                  <a:cubicBezTo>
                    <a:pt x="513" y="1579"/>
                    <a:pt x="617" y="1605"/>
                    <a:pt x="724" y="1605"/>
                  </a:cubicBezTo>
                  <a:cubicBezTo>
                    <a:pt x="991" y="1605"/>
                    <a:pt x="1273" y="1442"/>
                    <a:pt x="1443" y="1157"/>
                  </a:cubicBezTo>
                  <a:cubicBezTo>
                    <a:pt x="1675" y="757"/>
                    <a:pt x="1591" y="274"/>
                    <a:pt x="1256" y="81"/>
                  </a:cubicBezTo>
                  <a:cubicBezTo>
                    <a:pt x="1164" y="26"/>
                    <a:pt x="1061" y="1"/>
                    <a:pt x="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64;p51">
              <a:extLst>
                <a:ext uri="{FF2B5EF4-FFF2-40B4-BE49-F238E27FC236}">
                  <a16:creationId xmlns:a16="http://schemas.microsoft.com/office/drawing/2014/main" id="{BCE55CCD-2D0F-3F13-F141-4A370D03D6D3}"/>
                </a:ext>
              </a:extLst>
            </p:cNvPr>
            <p:cNvSpPr/>
            <p:nvPr/>
          </p:nvSpPr>
          <p:spPr>
            <a:xfrm>
              <a:off x="4404200" y="4401200"/>
              <a:ext cx="14525" cy="15550"/>
            </a:xfrm>
            <a:custGeom>
              <a:avLst/>
              <a:gdLst/>
              <a:ahLst/>
              <a:cxnLst/>
              <a:rect l="l" t="t" r="r" b="b"/>
              <a:pathLst>
                <a:path w="581" h="622" extrusionOk="0">
                  <a:moveTo>
                    <a:pt x="313" y="1"/>
                  </a:moveTo>
                  <a:cubicBezTo>
                    <a:pt x="186" y="1"/>
                    <a:pt x="68" y="105"/>
                    <a:pt x="33" y="256"/>
                  </a:cubicBezTo>
                  <a:cubicBezTo>
                    <a:pt x="0" y="423"/>
                    <a:pt x="78" y="591"/>
                    <a:pt x="226" y="616"/>
                  </a:cubicBezTo>
                  <a:cubicBezTo>
                    <a:pt x="243" y="620"/>
                    <a:pt x="259" y="622"/>
                    <a:pt x="276" y="622"/>
                  </a:cubicBezTo>
                  <a:cubicBezTo>
                    <a:pt x="399" y="622"/>
                    <a:pt x="514" y="519"/>
                    <a:pt x="548" y="365"/>
                  </a:cubicBezTo>
                  <a:cubicBezTo>
                    <a:pt x="580" y="198"/>
                    <a:pt x="496" y="37"/>
                    <a:pt x="355" y="4"/>
                  </a:cubicBezTo>
                  <a:cubicBezTo>
                    <a:pt x="341" y="2"/>
                    <a:pt x="327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65;p51">
              <a:extLst>
                <a:ext uri="{FF2B5EF4-FFF2-40B4-BE49-F238E27FC236}">
                  <a16:creationId xmlns:a16="http://schemas.microsoft.com/office/drawing/2014/main" id="{524D932E-9F5E-5DF6-4FFF-6A147DBCBC9C}"/>
                </a:ext>
              </a:extLst>
            </p:cNvPr>
            <p:cNvSpPr/>
            <p:nvPr/>
          </p:nvSpPr>
          <p:spPr>
            <a:xfrm>
              <a:off x="4417400" y="4387600"/>
              <a:ext cx="23050" cy="17775"/>
            </a:xfrm>
            <a:custGeom>
              <a:avLst/>
              <a:gdLst/>
              <a:ahLst/>
              <a:cxnLst/>
              <a:rect l="l" t="t" r="r" b="b"/>
              <a:pathLst>
                <a:path w="922" h="711" extrusionOk="0">
                  <a:moveTo>
                    <a:pt x="303" y="0"/>
                  </a:moveTo>
                  <a:cubicBezTo>
                    <a:pt x="80" y="0"/>
                    <a:pt x="0" y="313"/>
                    <a:pt x="213" y="413"/>
                  </a:cubicBezTo>
                  <a:cubicBezTo>
                    <a:pt x="226" y="418"/>
                    <a:pt x="239" y="420"/>
                    <a:pt x="252" y="420"/>
                  </a:cubicBezTo>
                  <a:cubicBezTo>
                    <a:pt x="274" y="420"/>
                    <a:pt x="296" y="415"/>
                    <a:pt x="316" y="407"/>
                  </a:cubicBezTo>
                  <a:lnTo>
                    <a:pt x="316" y="407"/>
                  </a:lnTo>
                  <a:cubicBezTo>
                    <a:pt x="297" y="510"/>
                    <a:pt x="342" y="619"/>
                    <a:pt x="432" y="677"/>
                  </a:cubicBezTo>
                  <a:cubicBezTo>
                    <a:pt x="469" y="700"/>
                    <a:pt x="511" y="710"/>
                    <a:pt x="553" y="710"/>
                  </a:cubicBezTo>
                  <a:cubicBezTo>
                    <a:pt x="657" y="710"/>
                    <a:pt x="767" y="646"/>
                    <a:pt x="832" y="536"/>
                  </a:cubicBezTo>
                  <a:cubicBezTo>
                    <a:pt x="922" y="381"/>
                    <a:pt x="896" y="188"/>
                    <a:pt x="761" y="117"/>
                  </a:cubicBezTo>
                  <a:cubicBezTo>
                    <a:pt x="721" y="94"/>
                    <a:pt x="677" y="84"/>
                    <a:pt x="633" y="84"/>
                  </a:cubicBezTo>
                  <a:cubicBezTo>
                    <a:pt x="565" y="84"/>
                    <a:pt x="496" y="111"/>
                    <a:pt x="445" y="162"/>
                  </a:cubicBezTo>
                  <a:cubicBezTo>
                    <a:pt x="439" y="85"/>
                    <a:pt x="394" y="27"/>
                    <a:pt x="323" y="1"/>
                  </a:cubicBezTo>
                  <a:cubicBezTo>
                    <a:pt x="316" y="0"/>
                    <a:pt x="309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66;p51">
              <a:extLst>
                <a:ext uri="{FF2B5EF4-FFF2-40B4-BE49-F238E27FC236}">
                  <a16:creationId xmlns:a16="http://schemas.microsoft.com/office/drawing/2014/main" id="{A148C2BC-7777-DF1F-91E3-303507EC8F07}"/>
                </a:ext>
              </a:extLst>
            </p:cNvPr>
            <p:cNvSpPr/>
            <p:nvPr/>
          </p:nvSpPr>
          <p:spPr>
            <a:xfrm>
              <a:off x="4353000" y="4420800"/>
              <a:ext cx="22875" cy="17550"/>
            </a:xfrm>
            <a:custGeom>
              <a:avLst/>
              <a:gdLst/>
              <a:ahLst/>
              <a:cxnLst/>
              <a:rect l="l" t="t" r="r" b="b"/>
              <a:pathLst>
                <a:path w="915" h="702" extrusionOk="0">
                  <a:moveTo>
                    <a:pt x="511" y="1"/>
                  </a:moveTo>
                  <a:cubicBezTo>
                    <a:pt x="460" y="1"/>
                    <a:pt x="407" y="9"/>
                    <a:pt x="354" y="26"/>
                  </a:cubicBezTo>
                  <a:cubicBezTo>
                    <a:pt x="135" y="96"/>
                    <a:pt x="0" y="303"/>
                    <a:pt x="65" y="483"/>
                  </a:cubicBezTo>
                  <a:cubicBezTo>
                    <a:pt x="109" y="620"/>
                    <a:pt x="249" y="701"/>
                    <a:pt x="411" y="701"/>
                  </a:cubicBezTo>
                  <a:cubicBezTo>
                    <a:pt x="462" y="701"/>
                    <a:pt x="514" y="693"/>
                    <a:pt x="567" y="676"/>
                  </a:cubicBezTo>
                  <a:cubicBezTo>
                    <a:pt x="786" y="605"/>
                    <a:pt x="915" y="406"/>
                    <a:pt x="857" y="219"/>
                  </a:cubicBezTo>
                  <a:cubicBezTo>
                    <a:pt x="813" y="82"/>
                    <a:pt x="67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61"/>
          <p:cNvSpPr txBox="1">
            <a:spLocks noGrp="1"/>
          </p:cNvSpPr>
          <p:nvPr>
            <p:ph type="title"/>
          </p:nvPr>
        </p:nvSpPr>
        <p:spPr>
          <a:xfrm>
            <a:off x="337625" y="182880"/>
            <a:ext cx="7582486" cy="12098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i="1" dirty="0">
                <a:solidFill>
                  <a:schemeClr val="accent6">
                    <a:lumMod val="40000"/>
                    <a:lumOff val="60000"/>
                  </a:schemeClr>
                </a:solidFill>
                <a:latin typeface="Eras Bold ITC" panose="020B0907030504020204" pitchFamily="34" charset="0"/>
              </a:rPr>
              <a:t>--Q2. If NULL Values Are Present, Update Them With Zeros For All Columns...</a:t>
            </a:r>
            <a:endParaRPr b="1" i="1" dirty="0">
              <a:solidFill>
                <a:schemeClr val="accent6">
                  <a:lumMod val="40000"/>
                  <a:lumOff val="60000"/>
                </a:schemeClr>
              </a:solidFill>
              <a:latin typeface="Eras Bold ITC" panose="020B0907030504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5" t="30937" r="42963" b="34478"/>
          <a:stretch/>
        </p:blipFill>
        <p:spPr>
          <a:xfrm>
            <a:off x="337625" y="1844089"/>
            <a:ext cx="4165602" cy="2466484"/>
          </a:xfrm>
          <a:prstGeom prst="rect">
            <a:avLst/>
          </a:prstGeom>
        </p:spPr>
      </p:pic>
      <p:grpSp>
        <p:nvGrpSpPr>
          <p:cNvPr id="2" name="Google Shape;628;p51">
            <a:extLst>
              <a:ext uri="{FF2B5EF4-FFF2-40B4-BE49-F238E27FC236}">
                <a16:creationId xmlns:a16="http://schemas.microsoft.com/office/drawing/2014/main" id="{06754A4D-89C9-1C42-FAD9-0F4C59893E74}"/>
              </a:ext>
            </a:extLst>
          </p:cNvPr>
          <p:cNvGrpSpPr/>
          <p:nvPr/>
        </p:nvGrpSpPr>
        <p:grpSpPr>
          <a:xfrm>
            <a:off x="6880629" y="931777"/>
            <a:ext cx="2276096" cy="1824623"/>
            <a:chOff x="4304200" y="4312250"/>
            <a:chExt cx="191325" cy="193700"/>
          </a:xfrm>
        </p:grpSpPr>
        <p:sp>
          <p:nvSpPr>
            <p:cNvPr id="3" name="Google Shape;629;p51">
              <a:extLst>
                <a:ext uri="{FF2B5EF4-FFF2-40B4-BE49-F238E27FC236}">
                  <a16:creationId xmlns:a16="http://schemas.microsoft.com/office/drawing/2014/main" id="{086B4D5D-A95C-19A2-2D15-4298FA9DDA7E}"/>
                </a:ext>
              </a:extLst>
            </p:cNvPr>
            <p:cNvSpPr/>
            <p:nvPr/>
          </p:nvSpPr>
          <p:spPr>
            <a:xfrm>
              <a:off x="4390025" y="4365900"/>
              <a:ext cx="105500" cy="55400"/>
            </a:xfrm>
            <a:custGeom>
              <a:avLst/>
              <a:gdLst/>
              <a:ahLst/>
              <a:cxnLst/>
              <a:rect l="l" t="t" r="r" b="b"/>
              <a:pathLst>
                <a:path w="4220" h="2216" extrusionOk="0">
                  <a:moveTo>
                    <a:pt x="3481" y="1"/>
                  </a:moveTo>
                  <a:cubicBezTo>
                    <a:pt x="3456" y="1"/>
                    <a:pt x="3432" y="4"/>
                    <a:pt x="3408" y="12"/>
                  </a:cubicBezTo>
                  <a:cubicBezTo>
                    <a:pt x="3247" y="70"/>
                    <a:pt x="3183" y="328"/>
                    <a:pt x="3241" y="631"/>
                  </a:cubicBezTo>
                  <a:lnTo>
                    <a:pt x="1" y="1803"/>
                  </a:lnTo>
                  <a:lnTo>
                    <a:pt x="155" y="2215"/>
                  </a:lnTo>
                  <a:lnTo>
                    <a:pt x="2126" y="1507"/>
                  </a:lnTo>
                  <a:lnTo>
                    <a:pt x="2023" y="1429"/>
                  </a:lnTo>
                  <a:lnTo>
                    <a:pt x="2043" y="1416"/>
                  </a:lnTo>
                  <a:lnTo>
                    <a:pt x="3415" y="901"/>
                  </a:lnTo>
                  <a:cubicBezTo>
                    <a:pt x="3415" y="901"/>
                    <a:pt x="3621" y="1314"/>
                    <a:pt x="3846" y="1314"/>
                  </a:cubicBezTo>
                  <a:cubicBezTo>
                    <a:pt x="3852" y="1314"/>
                    <a:pt x="3859" y="1314"/>
                    <a:pt x="3865" y="1313"/>
                  </a:cubicBezTo>
                  <a:cubicBezTo>
                    <a:pt x="4220" y="1275"/>
                    <a:pt x="3994" y="515"/>
                    <a:pt x="3994" y="489"/>
                  </a:cubicBezTo>
                  <a:cubicBezTo>
                    <a:pt x="3956" y="405"/>
                    <a:pt x="3911" y="328"/>
                    <a:pt x="3859" y="257"/>
                  </a:cubicBezTo>
                  <a:cubicBezTo>
                    <a:pt x="3833" y="225"/>
                    <a:pt x="3807" y="193"/>
                    <a:pt x="3782" y="167"/>
                  </a:cubicBezTo>
                  <a:cubicBezTo>
                    <a:pt x="3684" y="59"/>
                    <a:pt x="3579" y="1"/>
                    <a:pt x="34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30;p51">
              <a:extLst>
                <a:ext uri="{FF2B5EF4-FFF2-40B4-BE49-F238E27FC236}">
                  <a16:creationId xmlns:a16="http://schemas.microsoft.com/office/drawing/2014/main" id="{DC568B9C-E58F-1C72-2383-E438B7EDFE7C}"/>
                </a:ext>
              </a:extLst>
            </p:cNvPr>
            <p:cNvSpPr/>
            <p:nvPr/>
          </p:nvSpPr>
          <p:spPr>
            <a:xfrm>
              <a:off x="4483525" y="4382550"/>
              <a:ext cx="5875" cy="5025"/>
            </a:xfrm>
            <a:custGeom>
              <a:avLst/>
              <a:gdLst/>
              <a:ahLst/>
              <a:cxnLst/>
              <a:rect l="l" t="t" r="r" b="b"/>
              <a:pathLst>
                <a:path w="235" h="201" extrusionOk="0">
                  <a:moveTo>
                    <a:pt x="123" y="1"/>
                  </a:moveTo>
                  <a:cubicBezTo>
                    <a:pt x="55" y="1"/>
                    <a:pt x="0" y="81"/>
                    <a:pt x="35" y="151"/>
                  </a:cubicBezTo>
                  <a:cubicBezTo>
                    <a:pt x="56" y="185"/>
                    <a:pt x="91" y="201"/>
                    <a:pt x="126" y="201"/>
                  </a:cubicBezTo>
                  <a:cubicBezTo>
                    <a:pt x="166" y="201"/>
                    <a:pt x="205" y="180"/>
                    <a:pt x="222" y="139"/>
                  </a:cubicBezTo>
                  <a:cubicBezTo>
                    <a:pt x="235" y="81"/>
                    <a:pt x="203" y="23"/>
                    <a:pt x="145" y="3"/>
                  </a:cubicBezTo>
                  <a:cubicBezTo>
                    <a:pt x="138" y="1"/>
                    <a:pt x="130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31;p51">
              <a:extLst>
                <a:ext uri="{FF2B5EF4-FFF2-40B4-BE49-F238E27FC236}">
                  <a16:creationId xmlns:a16="http://schemas.microsoft.com/office/drawing/2014/main" id="{43345167-FBAE-C119-8B36-78CF9D4154D8}"/>
                </a:ext>
              </a:extLst>
            </p:cNvPr>
            <p:cNvSpPr/>
            <p:nvPr/>
          </p:nvSpPr>
          <p:spPr>
            <a:xfrm>
              <a:off x="4435600" y="4378100"/>
              <a:ext cx="58800" cy="25475"/>
            </a:xfrm>
            <a:custGeom>
              <a:avLst/>
              <a:gdLst/>
              <a:ahLst/>
              <a:cxnLst/>
              <a:rect l="l" t="t" r="r" b="b"/>
              <a:pathLst>
                <a:path w="2352" h="1019" extrusionOk="0">
                  <a:moveTo>
                    <a:pt x="2171" y="1"/>
                  </a:moveTo>
                  <a:cubicBezTo>
                    <a:pt x="2171" y="20"/>
                    <a:pt x="2274" y="387"/>
                    <a:pt x="2223" y="626"/>
                  </a:cubicBezTo>
                  <a:cubicBezTo>
                    <a:pt x="2216" y="600"/>
                    <a:pt x="2210" y="581"/>
                    <a:pt x="2197" y="561"/>
                  </a:cubicBezTo>
                  <a:cubicBezTo>
                    <a:pt x="2178" y="505"/>
                    <a:pt x="2135" y="483"/>
                    <a:pt x="2086" y="483"/>
                  </a:cubicBezTo>
                  <a:cubicBezTo>
                    <a:pt x="1965" y="483"/>
                    <a:pt x="1809" y="619"/>
                    <a:pt x="1901" y="729"/>
                  </a:cubicBezTo>
                  <a:cubicBezTo>
                    <a:pt x="1927" y="774"/>
                    <a:pt x="1965" y="806"/>
                    <a:pt x="2010" y="825"/>
                  </a:cubicBezTo>
                  <a:cubicBezTo>
                    <a:pt x="1785" y="806"/>
                    <a:pt x="1592" y="413"/>
                    <a:pt x="1592" y="413"/>
                  </a:cubicBezTo>
                  <a:lnTo>
                    <a:pt x="522" y="813"/>
                  </a:lnTo>
                  <a:lnTo>
                    <a:pt x="464" y="838"/>
                  </a:lnTo>
                  <a:cubicBezTo>
                    <a:pt x="439" y="845"/>
                    <a:pt x="416" y="849"/>
                    <a:pt x="394" y="849"/>
                  </a:cubicBezTo>
                  <a:cubicBezTo>
                    <a:pt x="203" y="849"/>
                    <a:pt x="162" y="594"/>
                    <a:pt x="162" y="594"/>
                  </a:cubicBezTo>
                  <a:lnTo>
                    <a:pt x="162" y="594"/>
                  </a:lnTo>
                  <a:cubicBezTo>
                    <a:pt x="1" y="916"/>
                    <a:pt x="303" y="1019"/>
                    <a:pt x="303" y="1019"/>
                  </a:cubicBezTo>
                  <a:lnTo>
                    <a:pt x="1572" y="568"/>
                  </a:lnTo>
                  <a:cubicBezTo>
                    <a:pt x="1700" y="800"/>
                    <a:pt x="1874" y="947"/>
                    <a:pt x="2027" y="947"/>
                  </a:cubicBezTo>
                  <a:cubicBezTo>
                    <a:pt x="2052" y="947"/>
                    <a:pt x="2077" y="943"/>
                    <a:pt x="2100" y="935"/>
                  </a:cubicBezTo>
                  <a:cubicBezTo>
                    <a:pt x="2300" y="864"/>
                    <a:pt x="2352" y="490"/>
                    <a:pt x="2210" y="98"/>
                  </a:cubicBezTo>
                  <a:cubicBezTo>
                    <a:pt x="2197" y="65"/>
                    <a:pt x="2184" y="33"/>
                    <a:pt x="21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32;p51">
              <a:extLst>
                <a:ext uri="{FF2B5EF4-FFF2-40B4-BE49-F238E27FC236}">
                  <a16:creationId xmlns:a16="http://schemas.microsoft.com/office/drawing/2014/main" id="{B26769D8-E01C-F6F8-6C13-0213F0649148}"/>
                </a:ext>
              </a:extLst>
            </p:cNvPr>
            <p:cNvSpPr/>
            <p:nvPr/>
          </p:nvSpPr>
          <p:spPr>
            <a:xfrm>
              <a:off x="4469575" y="4365750"/>
              <a:ext cx="15000" cy="15925"/>
            </a:xfrm>
            <a:custGeom>
              <a:avLst/>
              <a:gdLst/>
              <a:ahLst/>
              <a:cxnLst/>
              <a:rect l="l" t="t" r="r" b="b"/>
              <a:pathLst>
                <a:path w="600" h="637" extrusionOk="0">
                  <a:moveTo>
                    <a:pt x="303" y="0"/>
                  </a:moveTo>
                  <a:cubicBezTo>
                    <a:pt x="278" y="0"/>
                    <a:pt x="255" y="4"/>
                    <a:pt x="233" y="12"/>
                  </a:cubicBezTo>
                  <a:cubicBezTo>
                    <a:pt x="72" y="76"/>
                    <a:pt x="1" y="334"/>
                    <a:pt x="59" y="637"/>
                  </a:cubicBezTo>
                  <a:cubicBezTo>
                    <a:pt x="59" y="592"/>
                    <a:pt x="39" y="76"/>
                    <a:pt x="310" y="70"/>
                  </a:cubicBezTo>
                  <a:cubicBezTo>
                    <a:pt x="318" y="69"/>
                    <a:pt x="326" y="69"/>
                    <a:pt x="333" y="69"/>
                  </a:cubicBezTo>
                  <a:cubicBezTo>
                    <a:pt x="433" y="69"/>
                    <a:pt x="522" y="107"/>
                    <a:pt x="600" y="166"/>
                  </a:cubicBezTo>
                  <a:cubicBezTo>
                    <a:pt x="502" y="59"/>
                    <a:pt x="397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33;p51">
              <a:extLst>
                <a:ext uri="{FF2B5EF4-FFF2-40B4-BE49-F238E27FC236}">
                  <a16:creationId xmlns:a16="http://schemas.microsoft.com/office/drawing/2014/main" id="{239221DC-594E-5D83-09A7-CDD3A8948536}"/>
                </a:ext>
              </a:extLst>
            </p:cNvPr>
            <p:cNvSpPr/>
            <p:nvPr/>
          </p:nvSpPr>
          <p:spPr>
            <a:xfrm>
              <a:off x="4386000" y="4312400"/>
              <a:ext cx="36425" cy="105025"/>
            </a:xfrm>
            <a:custGeom>
              <a:avLst/>
              <a:gdLst/>
              <a:ahLst/>
              <a:cxnLst/>
              <a:rect l="l" t="t" r="r" b="b"/>
              <a:pathLst>
                <a:path w="1457" h="4201" extrusionOk="0">
                  <a:moveTo>
                    <a:pt x="645" y="1"/>
                  </a:moveTo>
                  <a:cubicBezTo>
                    <a:pt x="555" y="7"/>
                    <a:pt x="464" y="27"/>
                    <a:pt x="381" y="52"/>
                  </a:cubicBezTo>
                  <a:cubicBezTo>
                    <a:pt x="342" y="65"/>
                    <a:pt x="303" y="78"/>
                    <a:pt x="271" y="97"/>
                  </a:cubicBezTo>
                  <a:cubicBezTo>
                    <a:pt x="110" y="168"/>
                    <a:pt x="1" y="278"/>
                    <a:pt x="7" y="400"/>
                  </a:cubicBezTo>
                  <a:cubicBezTo>
                    <a:pt x="7" y="574"/>
                    <a:pt x="233" y="716"/>
                    <a:pt x="535" y="761"/>
                  </a:cubicBezTo>
                  <a:lnTo>
                    <a:pt x="600" y="4201"/>
                  </a:lnTo>
                  <a:lnTo>
                    <a:pt x="1051" y="4188"/>
                  </a:lnTo>
                  <a:lnTo>
                    <a:pt x="1012" y="2094"/>
                  </a:lnTo>
                  <a:lnTo>
                    <a:pt x="902" y="2172"/>
                  </a:lnTo>
                  <a:lnTo>
                    <a:pt x="896" y="2146"/>
                  </a:lnTo>
                  <a:lnTo>
                    <a:pt x="851" y="677"/>
                  </a:lnTo>
                  <a:cubicBezTo>
                    <a:pt x="851" y="677"/>
                    <a:pt x="1334" y="619"/>
                    <a:pt x="1386" y="387"/>
                  </a:cubicBezTo>
                  <a:cubicBezTo>
                    <a:pt x="1456" y="40"/>
                    <a:pt x="671" y="7"/>
                    <a:pt x="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34;p51">
              <a:extLst>
                <a:ext uri="{FF2B5EF4-FFF2-40B4-BE49-F238E27FC236}">
                  <a16:creationId xmlns:a16="http://schemas.microsoft.com/office/drawing/2014/main" id="{56873D55-8B55-8DE2-9FE5-84616554B23D}"/>
                </a:ext>
              </a:extLst>
            </p:cNvPr>
            <p:cNvSpPr/>
            <p:nvPr/>
          </p:nvSpPr>
          <p:spPr>
            <a:xfrm>
              <a:off x="4404700" y="4315175"/>
              <a:ext cx="6450" cy="5275"/>
            </a:xfrm>
            <a:custGeom>
              <a:avLst/>
              <a:gdLst/>
              <a:ahLst/>
              <a:cxnLst/>
              <a:rect l="l" t="t" r="r" b="b"/>
              <a:pathLst>
                <a:path w="258" h="211" extrusionOk="0">
                  <a:moveTo>
                    <a:pt x="125" y="1"/>
                  </a:moveTo>
                  <a:cubicBezTo>
                    <a:pt x="90" y="1"/>
                    <a:pt x="56" y="16"/>
                    <a:pt x="32" y="44"/>
                  </a:cubicBezTo>
                  <a:cubicBezTo>
                    <a:pt x="0" y="135"/>
                    <a:pt x="71" y="210"/>
                    <a:pt x="147" y="210"/>
                  </a:cubicBezTo>
                  <a:cubicBezTo>
                    <a:pt x="179" y="210"/>
                    <a:pt x="212" y="197"/>
                    <a:pt x="238" y="167"/>
                  </a:cubicBezTo>
                  <a:cubicBezTo>
                    <a:pt x="257" y="109"/>
                    <a:pt x="238" y="44"/>
                    <a:pt x="187" y="19"/>
                  </a:cubicBezTo>
                  <a:cubicBezTo>
                    <a:pt x="167" y="7"/>
                    <a:pt x="146" y="1"/>
                    <a:pt x="1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35;p51">
              <a:extLst>
                <a:ext uri="{FF2B5EF4-FFF2-40B4-BE49-F238E27FC236}">
                  <a16:creationId xmlns:a16="http://schemas.microsoft.com/office/drawing/2014/main" id="{1970FDF3-D5B5-D43D-E634-755B5E1C3FF4}"/>
                </a:ext>
              </a:extLst>
            </p:cNvPr>
            <p:cNvSpPr/>
            <p:nvPr/>
          </p:nvSpPr>
          <p:spPr>
            <a:xfrm>
              <a:off x="4400025" y="4312250"/>
              <a:ext cx="23675" cy="55300"/>
            </a:xfrm>
            <a:custGeom>
              <a:avLst/>
              <a:gdLst/>
              <a:ahLst/>
              <a:cxnLst/>
              <a:rect l="l" t="t" r="r" b="b"/>
              <a:pathLst>
                <a:path w="947" h="2212" extrusionOk="0">
                  <a:moveTo>
                    <a:pt x="210" y="0"/>
                  </a:moveTo>
                  <a:cubicBezTo>
                    <a:pt x="202" y="0"/>
                    <a:pt x="195" y="0"/>
                    <a:pt x="187" y="0"/>
                  </a:cubicBezTo>
                  <a:cubicBezTo>
                    <a:pt x="148" y="0"/>
                    <a:pt x="116" y="7"/>
                    <a:pt x="84" y="7"/>
                  </a:cubicBezTo>
                  <a:cubicBezTo>
                    <a:pt x="103" y="13"/>
                    <a:pt x="483" y="33"/>
                    <a:pt x="689" y="155"/>
                  </a:cubicBezTo>
                  <a:lnTo>
                    <a:pt x="618" y="155"/>
                  </a:lnTo>
                  <a:cubicBezTo>
                    <a:pt x="435" y="161"/>
                    <a:pt x="485" y="498"/>
                    <a:pt x="644" y="498"/>
                  </a:cubicBezTo>
                  <a:cubicBezTo>
                    <a:pt x="659" y="498"/>
                    <a:pt x="674" y="496"/>
                    <a:pt x="689" y="490"/>
                  </a:cubicBezTo>
                  <a:cubicBezTo>
                    <a:pt x="734" y="484"/>
                    <a:pt x="779" y="458"/>
                    <a:pt x="812" y="419"/>
                  </a:cubicBezTo>
                  <a:lnTo>
                    <a:pt x="812" y="419"/>
                  </a:lnTo>
                  <a:cubicBezTo>
                    <a:pt x="721" y="625"/>
                    <a:pt x="290" y="683"/>
                    <a:pt x="290" y="683"/>
                  </a:cubicBezTo>
                  <a:lnTo>
                    <a:pt x="322" y="1823"/>
                  </a:lnTo>
                  <a:lnTo>
                    <a:pt x="322" y="1888"/>
                  </a:lnTo>
                  <a:cubicBezTo>
                    <a:pt x="317" y="2078"/>
                    <a:pt x="153" y="2104"/>
                    <a:pt x="61" y="2104"/>
                  </a:cubicBezTo>
                  <a:cubicBezTo>
                    <a:pt x="25" y="2104"/>
                    <a:pt x="0" y="2100"/>
                    <a:pt x="0" y="2100"/>
                  </a:cubicBezTo>
                  <a:lnTo>
                    <a:pt x="0" y="2100"/>
                  </a:lnTo>
                  <a:cubicBezTo>
                    <a:pt x="84" y="2184"/>
                    <a:pt x="162" y="2212"/>
                    <a:pt x="229" y="2212"/>
                  </a:cubicBezTo>
                  <a:cubicBezTo>
                    <a:pt x="362" y="2212"/>
                    <a:pt x="451" y="2100"/>
                    <a:pt x="451" y="2100"/>
                  </a:cubicBezTo>
                  <a:lnTo>
                    <a:pt x="425" y="754"/>
                  </a:lnTo>
                  <a:cubicBezTo>
                    <a:pt x="728" y="696"/>
                    <a:pt x="947" y="548"/>
                    <a:pt x="947" y="374"/>
                  </a:cubicBezTo>
                  <a:cubicBezTo>
                    <a:pt x="941" y="165"/>
                    <a:pt x="618" y="0"/>
                    <a:pt x="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36;p51">
              <a:extLst>
                <a:ext uri="{FF2B5EF4-FFF2-40B4-BE49-F238E27FC236}">
                  <a16:creationId xmlns:a16="http://schemas.microsoft.com/office/drawing/2014/main" id="{FCCD6F2B-42FF-B8C0-FDCD-AF2FBBFA6C1D}"/>
                </a:ext>
              </a:extLst>
            </p:cNvPr>
            <p:cNvSpPr/>
            <p:nvPr/>
          </p:nvSpPr>
          <p:spPr>
            <a:xfrm>
              <a:off x="4386000" y="4314825"/>
              <a:ext cx="13400" cy="16450"/>
            </a:xfrm>
            <a:custGeom>
              <a:avLst/>
              <a:gdLst/>
              <a:ahLst/>
              <a:cxnLst/>
              <a:rect l="l" t="t" r="r" b="b"/>
              <a:pathLst>
                <a:path w="536" h="658" extrusionOk="0">
                  <a:moveTo>
                    <a:pt x="265" y="0"/>
                  </a:moveTo>
                  <a:lnTo>
                    <a:pt x="265" y="0"/>
                  </a:lnTo>
                  <a:cubicBezTo>
                    <a:pt x="104" y="71"/>
                    <a:pt x="1" y="181"/>
                    <a:pt x="1" y="297"/>
                  </a:cubicBezTo>
                  <a:cubicBezTo>
                    <a:pt x="7" y="471"/>
                    <a:pt x="233" y="612"/>
                    <a:pt x="535" y="657"/>
                  </a:cubicBezTo>
                  <a:cubicBezTo>
                    <a:pt x="497" y="645"/>
                    <a:pt x="1" y="496"/>
                    <a:pt x="84" y="239"/>
                  </a:cubicBezTo>
                  <a:cubicBezTo>
                    <a:pt x="117" y="142"/>
                    <a:pt x="181" y="52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37;p51">
              <a:extLst>
                <a:ext uri="{FF2B5EF4-FFF2-40B4-BE49-F238E27FC236}">
                  <a16:creationId xmlns:a16="http://schemas.microsoft.com/office/drawing/2014/main" id="{916A6526-4AC2-B5E5-45FE-717B47AC5C11}"/>
                </a:ext>
              </a:extLst>
            </p:cNvPr>
            <p:cNvSpPr/>
            <p:nvPr/>
          </p:nvSpPr>
          <p:spPr>
            <a:xfrm>
              <a:off x="4393100" y="4421750"/>
              <a:ext cx="67800" cy="71625"/>
            </a:xfrm>
            <a:custGeom>
              <a:avLst/>
              <a:gdLst/>
              <a:ahLst/>
              <a:cxnLst/>
              <a:rect l="l" t="t" r="r" b="b"/>
              <a:pathLst>
                <a:path w="2712" h="2865" extrusionOk="0">
                  <a:moveTo>
                    <a:pt x="277" y="1"/>
                  </a:moveTo>
                  <a:lnTo>
                    <a:pt x="0" y="239"/>
                  </a:lnTo>
                  <a:lnTo>
                    <a:pt x="1127" y="1521"/>
                  </a:lnTo>
                  <a:lnTo>
                    <a:pt x="1159" y="1418"/>
                  </a:lnTo>
                  <a:lnTo>
                    <a:pt x="1172" y="1430"/>
                  </a:lnTo>
                  <a:lnTo>
                    <a:pt x="1978" y="2313"/>
                  </a:lnTo>
                  <a:cubicBezTo>
                    <a:pt x="1978" y="2313"/>
                    <a:pt x="1707" y="2609"/>
                    <a:pt x="1797" y="2777"/>
                  </a:cubicBezTo>
                  <a:cubicBezTo>
                    <a:pt x="1830" y="2840"/>
                    <a:pt x="1886" y="2864"/>
                    <a:pt x="1952" y="2864"/>
                  </a:cubicBezTo>
                  <a:cubicBezTo>
                    <a:pt x="2153" y="2864"/>
                    <a:pt x="2446" y="2638"/>
                    <a:pt x="2461" y="2629"/>
                  </a:cubicBezTo>
                  <a:cubicBezTo>
                    <a:pt x="2512" y="2577"/>
                    <a:pt x="2557" y="2519"/>
                    <a:pt x="2596" y="2461"/>
                  </a:cubicBezTo>
                  <a:cubicBezTo>
                    <a:pt x="2615" y="2429"/>
                    <a:pt x="2628" y="2403"/>
                    <a:pt x="2641" y="2371"/>
                  </a:cubicBezTo>
                  <a:cubicBezTo>
                    <a:pt x="2705" y="2242"/>
                    <a:pt x="2712" y="2120"/>
                    <a:pt x="2647" y="2049"/>
                  </a:cubicBezTo>
                  <a:cubicBezTo>
                    <a:pt x="2608" y="2006"/>
                    <a:pt x="2548" y="1986"/>
                    <a:pt x="2477" y="1986"/>
                  </a:cubicBezTo>
                  <a:cubicBezTo>
                    <a:pt x="2375" y="1986"/>
                    <a:pt x="2250" y="2027"/>
                    <a:pt x="2126" y="2107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38;p51">
              <a:extLst>
                <a:ext uri="{FF2B5EF4-FFF2-40B4-BE49-F238E27FC236}">
                  <a16:creationId xmlns:a16="http://schemas.microsoft.com/office/drawing/2014/main" id="{7D4B7D99-568E-7AD3-B4F5-5E8415CA703D}"/>
                </a:ext>
              </a:extLst>
            </p:cNvPr>
            <p:cNvSpPr/>
            <p:nvPr/>
          </p:nvSpPr>
          <p:spPr>
            <a:xfrm>
              <a:off x="4445750" y="4485125"/>
              <a:ext cx="4700" cy="4125"/>
            </a:xfrm>
            <a:custGeom>
              <a:avLst/>
              <a:gdLst/>
              <a:ahLst/>
              <a:cxnLst/>
              <a:rect l="l" t="t" r="r" b="b"/>
              <a:pathLst>
                <a:path w="188" h="165" extrusionOk="0">
                  <a:moveTo>
                    <a:pt x="108" y="0"/>
                  </a:moveTo>
                  <a:cubicBezTo>
                    <a:pt x="86" y="0"/>
                    <a:pt x="63" y="9"/>
                    <a:pt x="45" y="29"/>
                  </a:cubicBezTo>
                  <a:cubicBezTo>
                    <a:pt x="0" y="81"/>
                    <a:pt x="39" y="158"/>
                    <a:pt x="103" y="164"/>
                  </a:cubicBezTo>
                  <a:cubicBezTo>
                    <a:pt x="155" y="158"/>
                    <a:pt x="187" y="113"/>
                    <a:pt x="187" y="68"/>
                  </a:cubicBezTo>
                  <a:cubicBezTo>
                    <a:pt x="179" y="24"/>
                    <a:pt x="144" y="0"/>
                    <a:pt x="1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39;p51">
              <a:extLst>
                <a:ext uri="{FF2B5EF4-FFF2-40B4-BE49-F238E27FC236}">
                  <a16:creationId xmlns:a16="http://schemas.microsoft.com/office/drawing/2014/main" id="{2D2F7DB8-E385-4460-CA08-CDE9C70019D9}"/>
                </a:ext>
              </a:extLst>
            </p:cNvPr>
            <p:cNvSpPr/>
            <p:nvPr/>
          </p:nvSpPr>
          <p:spPr>
            <a:xfrm>
              <a:off x="4420975" y="4453900"/>
              <a:ext cx="33650" cy="40800"/>
            </a:xfrm>
            <a:custGeom>
              <a:avLst/>
              <a:gdLst/>
              <a:ahLst/>
              <a:cxnLst/>
              <a:rect l="l" t="t" r="r" b="b"/>
              <a:pathLst>
                <a:path w="1346" h="1632" extrusionOk="0">
                  <a:moveTo>
                    <a:pt x="242" y="0"/>
                  </a:moveTo>
                  <a:cubicBezTo>
                    <a:pt x="1" y="0"/>
                    <a:pt x="12" y="235"/>
                    <a:pt x="12" y="235"/>
                  </a:cubicBezTo>
                  <a:lnTo>
                    <a:pt x="740" y="1059"/>
                  </a:lnTo>
                  <a:cubicBezTo>
                    <a:pt x="579" y="1252"/>
                    <a:pt x="521" y="1459"/>
                    <a:pt x="618" y="1568"/>
                  </a:cubicBezTo>
                  <a:cubicBezTo>
                    <a:pt x="657" y="1611"/>
                    <a:pt x="716" y="1632"/>
                    <a:pt x="787" y="1632"/>
                  </a:cubicBezTo>
                  <a:cubicBezTo>
                    <a:pt x="927" y="1632"/>
                    <a:pt x="1114" y="1550"/>
                    <a:pt x="1281" y="1401"/>
                  </a:cubicBezTo>
                  <a:cubicBezTo>
                    <a:pt x="1307" y="1381"/>
                    <a:pt x="1326" y="1362"/>
                    <a:pt x="1346" y="1343"/>
                  </a:cubicBezTo>
                  <a:lnTo>
                    <a:pt x="1346" y="1343"/>
                  </a:lnTo>
                  <a:cubicBezTo>
                    <a:pt x="1333" y="1349"/>
                    <a:pt x="1082" y="1536"/>
                    <a:pt x="888" y="1568"/>
                  </a:cubicBezTo>
                  <a:cubicBezTo>
                    <a:pt x="901" y="1562"/>
                    <a:pt x="920" y="1549"/>
                    <a:pt x="933" y="1529"/>
                  </a:cubicBezTo>
                  <a:cubicBezTo>
                    <a:pt x="1026" y="1446"/>
                    <a:pt x="896" y="1307"/>
                    <a:pt x="795" y="1307"/>
                  </a:cubicBezTo>
                  <a:cubicBezTo>
                    <a:pt x="762" y="1307"/>
                    <a:pt x="733" y="1321"/>
                    <a:pt x="714" y="1355"/>
                  </a:cubicBezTo>
                  <a:cubicBezTo>
                    <a:pt x="689" y="1388"/>
                    <a:pt x="676" y="1426"/>
                    <a:pt x="676" y="1465"/>
                  </a:cubicBezTo>
                  <a:cubicBezTo>
                    <a:pt x="618" y="1291"/>
                    <a:pt x="863" y="1027"/>
                    <a:pt x="863" y="1027"/>
                  </a:cubicBezTo>
                  <a:lnTo>
                    <a:pt x="238" y="338"/>
                  </a:lnTo>
                  <a:lnTo>
                    <a:pt x="206" y="299"/>
                  </a:lnTo>
                  <a:cubicBezTo>
                    <a:pt x="70" y="132"/>
                    <a:pt x="289" y="3"/>
                    <a:pt x="289" y="3"/>
                  </a:cubicBezTo>
                  <a:cubicBezTo>
                    <a:pt x="273" y="1"/>
                    <a:pt x="257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40;p51">
              <a:extLst>
                <a:ext uri="{FF2B5EF4-FFF2-40B4-BE49-F238E27FC236}">
                  <a16:creationId xmlns:a16="http://schemas.microsoft.com/office/drawing/2014/main" id="{FC1F59D0-B5F3-DA6F-08CA-E75BA6DE6E2D}"/>
                </a:ext>
              </a:extLst>
            </p:cNvPr>
            <p:cNvSpPr/>
            <p:nvPr/>
          </p:nvSpPr>
          <p:spPr>
            <a:xfrm>
              <a:off x="4446400" y="4471225"/>
              <a:ext cx="14500" cy="9650"/>
            </a:xfrm>
            <a:custGeom>
              <a:avLst/>
              <a:gdLst/>
              <a:ahLst/>
              <a:cxnLst/>
              <a:rect l="l" t="t" r="r" b="b"/>
              <a:pathLst>
                <a:path w="580" h="386" extrusionOk="0">
                  <a:moveTo>
                    <a:pt x="350" y="0"/>
                  </a:moveTo>
                  <a:cubicBezTo>
                    <a:pt x="250" y="0"/>
                    <a:pt x="125" y="42"/>
                    <a:pt x="0" y="121"/>
                  </a:cubicBezTo>
                  <a:cubicBezTo>
                    <a:pt x="20" y="113"/>
                    <a:pt x="176" y="45"/>
                    <a:pt x="310" y="45"/>
                  </a:cubicBezTo>
                  <a:cubicBezTo>
                    <a:pt x="391" y="45"/>
                    <a:pt x="465" y="70"/>
                    <a:pt x="496" y="147"/>
                  </a:cubicBezTo>
                  <a:cubicBezTo>
                    <a:pt x="535" y="224"/>
                    <a:pt x="535" y="308"/>
                    <a:pt x="515" y="385"/>
                  </a:cubicBezTo>
                  <a:cubicBezTo>
                    <a:pt x="573" y="257"/>
                    <a:pt x="580" y="134"/>
                    <a:pt x="515" y="63"/>
                  </a:cubicBezTo>
                  <a:cubicBezTo>
                    <a:pt x="478" y="21"/>
                    <a:pt x="420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41;p51">
              <a:extLst>
                <a:ext uri="{FF2B5EF4-FFF2-40B4-BE49-F238E27FC236}">
                  <a16:creationId xmlns:a16="http://schemas.microsoft.com/office/drawing/2014/main" id="{9D645B10-F633-F92A-025A-CCE4053BA663}"/>
                </a:ext>
              </a:extLst>
            </p:cNvPr>
            <p:cNvSpPr/>
            <p:nvPr/>
          </p:nvSpPr>
          <p:spPr>
            <a:xfrm>
              <a:off x="4420150" y="4423350"/>
              <a:ext cx="53325" cy="21225"/>
            </a:xfrm>
            <a:custGeom>
              <a:avLst/>
              <a:gdLst/>
              <a:ahLst/>
              <a:cxnLst/>
              <a:rect l="l" t="t" r="r" b="b"/>
              <a:pathLst>
                <a:path w="2133" h="849" extrusionOk="0">
                  <a:moveTo>
                    <a:pt x="45" y="1"/>
                  </a:moveTo>
                  <a:lnTo>
                    <a:pt x="0" y="226"/>
                  </a:lnTo>
                  <a:lnTo>
                    <a:pt x="1044" y="452"/>
                  </a:lnTo>
                  <a:lnTo>
                    <a:pt x="1018" y="387"/>
                  </a:lnTo>
                  <a:lnTo>
                    <a:pt x="1031" y="387"/>
                  </a:lnTo>
                  <a:lnTo>
                    <a:pt x="1765" y="536"/>
                  </a:lnTo>
                  <a:cubicBezTo>
                    <a:pt x="1765" y="536"/>
                    <a:pt x="1739" y="787"/>
                    <a:pt x="1849" y="838"/>
                  </a:cubicBezTo>
                  <a:cubicBezTo>
                    <a:pt x="1863" y="845"/>
                    <a:pt x="1878" y="849"/>
                    <a:pt x="1891" y="849"/>
                  </a:cubicBezTo>
                  <a:cubicBezTo>
                    <a:pt x="2029" y="849"/>
                    <a:pt x="2120" y="528"/>
                    <a:pt x="2126" y="516"/>
                  </a:cubicBezTo>
                  <a:cubicBezTo>
                    <a:pt x="2132" y="471"/>
                    <a:pt x="2132" y="426"/>
                    <a:pt x="2132" y="381"/>
                  </a:cubicBezTo>
                  <a:cubicBezTo>
                    <a:pt x="2126" y="362"/>
                    <a:pt x="2126" y="336"/>
                    <a:pt x="2119" y="317"/>
                  </a:cubicBezTo>
                  <a:cubicBezTo>
                    <a:pt x="2106" y="233"/>
                    <a:pt x="2061" y="168"/>
                    <a:pt x="2003" y="156"/>
                  </a:cubicBezTo>
                  <a:cubicBezTo>
                    <a:pt x="1995" y="154"/>
                    <a:pt x="1987" y="153"/>
                    <a:pt x="1979" y="153"/>
                  </a:cubicBezTo>
                  <a:cubicBezTo>
                    <a:pt x="1896" y="153"/>
                    <a:pt x="1811" y="240"/>
                    <a:pt x="1759" y="375"/>
                  </a:cubicBezTo>
                  <a:lnTo>
                    <a:pt x="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42;p51">
              <a:extLst>
                <a:ext uri="{FF2B5EF4-FFF2-40B4-BE49-F238E27FC236}">
                  <a16:creationId xmlns:a16="http://schemas.microsoft.com/office/drawing/2014/main" id="{6BB39FEF-3032-081D-60D0-B2E2A9DC3A53}"/>
                </a:ext>
              </a:extLst>
            </p:cNvPr>
            <p:cNvSpPr/>
            <p:nvPr/>
          </p:nvSpPr>
          <p:spPr>
            <a:xfrm>
              <a:off x="4467925" y="4437375"/>
              <a:ext cx="3825" cy="2525"/>
            </a:xfrm>
            <a:custGeom>
              <a:avLst/>
              <a:gdLst/>
              <a:ahLst/>
              <a:cxnLst/>
              <a:rect l="l" t="t" r="r" b="b"/>
              <a:pathLst>
                <a:path w="153" h="101" extrusionOk="0">
                  <a:moveTo>
                    <a:pt x="66" y="0"/>
                  </a:moveTo>
                  <a:cubicBezTo>
                    <a:pt x="56" y="0"/>
                    <a:pt x="47" y="4"/>
                    <a:pt x="41" y="13"/>
                  </a:cubicBezTo>
                  <a:cubicBezTo>
                    <a:pt x="1" y="43"/>
                    <a:pt x="46" y="100"/>
                    <a:pt x="84" y="100"/>
                  </a:cubicBezTo>
                  <a:cubicBezTo>
                    <a:pt x="94" y="100"/>
                    <a:pt x="105" y="96"/>
                    <a:pt x="112" y="84"/>
                  </a:cubicBezTo>
                  <a:cubicBezTo>
                    <a:pt x="153" y="58"/>
                    <a:pt x="104" y="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43;p51">
              <a:extLst>
                <a:ext uri="{FF2B5EF4-FFF2-40B4-BE49-F238E27FC236}">
                  <a16:creationId xmlns:a16="http://schemas.microsoft.com/office/drawing/2014/main" id="{4A5A3C07-93BD-82BF-BA48-FE67B67A4BB0}"/>
                </a:ext>
              </a:extLst>
            </p:cNvPr>
            <p:cNvSpPr/>
            <p:nvPr/>
          </p:nvSpPr>
          <p:spPr>
            <a:xfrm>
              <a:off x="4444625" y="4429150"/>
              <a:ext cx="28675" cy="16850"/>
            </a:xfrm>
            <a:custGeom>
              <a:avLst/>
              <a:gdLst/>
              <a:ahLst/>
              <a:cxnLst/>
              <a:rect l="l" t="t" r="r" b="b"/>
              <a:pathLst>
                <a:path w="1147" h="674" extrusionOk="0">
                  <a:moveTo>
                    <a:pt x="116" y="1"/>
                  </a:moveTo>
                  <a:lnTo>
                    <a:pt x="116" y="1"/>
                  </a:lnTo>
                  <a:cubicBezTo>
                    <a:pt x="26" y="39"/>
                    <a:pt x="0" y="149"/>
                    <a:pt x="65" y="220"/>
                  </a:cubicBezTo>
                  <a:lnTo>
                    <a:pt x="735" y="368"/>
                  </a:lnTo>
                  <a:cubicBezTo>
                    <a:pt x="722" y="529"/>
                    <a:pt x="773" y="651"/>
                    <a:pt x="863" y="671"/>
                  </a:cubicBezTo>
                  <a:cubicBezTo>
                    <a:pt x="871" y="673"/>
                    <a:pt x="879" y="674"/>
                    <a:pt x="887" y="674"/>
                  </a:cubicBezTo>
                  <a:cubicBezTo>
                    <a:pt x="985" y="674"/>
                    <a:pt x="1092" y="533"/>
                    <a:pt x="1134" y="342"/>
                  </a:cubicBezTo>
                  <a:cubicBezTo>
                    <a:pt x="1140" y="323"/>
                    <a:pt x="1147" y="304"/>
                    <a:pt x="1147" y="284"/>
                  </a:cubicBezTo>
                  <a:lnTo>
                    <a:pt x="1147" y="284"/>
                  </a:lnTo>
                  <a:cubicBezTo>
                    <a:pt x="1115" y="387"/>
                    <a:pt x="1063" y="484"/>
                    <a:pt x="999" y="574"/>
                  </a:cubicBezTo>
                  <a:cubicBezTo>
                    <a:pt x="1005" y="561"/>
                    <a:pt x="1005" y="548"/>
                    <a:pt x="1005" y="535"/>
                  </a:cubicBezTo>
                  <a:cubicBezTo>
                    <a:pt x="1018" y="482"/>
                    <a:pt x="968" y="455"/>
                    <a:pt x="918" y="455"/>
                  </a:cubicBezTo>
                  <a:cubicBezTo>
                    <a:pt x="872" y="455"/>
                    <a:pt x="825" y="479"/>
                    <a:pt x="831" y="529"/>
                  </a:cubicBezTo>
                  <a:cubicBezTo>
                    <a:pt x="831" y="555"/>
                    <a:pt x="838" y="581"/>
                    <a:pt x="851" y="600"/>
                  </a:cubicBezTo>
                  <a:cubicBezTo>
                    <a:pt x="760" y="529"/>
                    <a:pt x="786" y="310"/>
                    <a:pt x="786" y="310"/>
                  </a:cubicBezTo>
                  <a:lnTo>
                    <a:pt x="213" y="194"/>
                  </a:lnTo>
                  <a:lnTo>
                    <a:pt x="181" y="188"/>
                  </a:lnTo>
                  <a:cubicBezTo>
                    <a:pt x="52" y="149"/>
                    <a:pt x="116" y="1"/>
                    <a:pt x="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44;p51">
              <a:extLst>
                <a:ext uri="{FF2B5EF4-FFF2-40B4-BE49-F238E27FC236}">
                  <a16:creationId xmlns:a16="http://schemas.microsoft.com/office/drawing/2014/main" id="{90481A27-26BB-BEBF-3472-B705EF8A7F39}"/>
                </a:ext>
              </a:extLst>
            </p:cNvPr>
            <p:cNvSpPr/>
            <p:nvPr/>
          </p:nvSpPr>
          <p:spPr>
            <a:xfrm>
              <a:off x="4464100" y="4427150"/>
              <a:ext cx="9050" cy="5575"/>
            </a:xfrm>
            <a:custGeom>
              <a:avLst/>
              <a:gdLst/>
              <a:ahLst/>
              <a:cxnLst/>
              <a:rect l="l" t="t" r="r" b="b"/>
              <a:pathLst>
                <a:path w="362" h="223" extrusionOk="0">
                  <a:moveTo>
                    <a:pt x="221" y="1"/>
                  </a:moveTo>
                  <a:cubicBezTo>
                    <a:pt x="138" y="1"/>
                    <a:pt x="53" y="88"/>
                    <a:pt x="1" y="223"/>
                  </a:cubicBezTo>
                  <a:cubicBezTo>
                    <a:pt x="12" y="206"/>
                    <a:pt x="116" y="37"/>
                    <a:pt x="220" y="37"/>
                  </a:cubicBezTo>
                  <a:cubicBezTo>
                    <a:pt x="235" y="37"/>
                    <a:pt x="250" y="40"/>
                    <a:pt x="265" y="49"/>
                  </a:cubicBezTo>
                  <a:cubicBezTo>
                    <a:pt x="310" y="74"/>
                    <a:pt x="342" y="119"/>
                    <a:pt x="361" y="171"/>
                  </a:cubicBezTo>
                  <a:cubicBezTo>
                    <a:pt x="342" y="81"/>
                    <a:pt x="303" y="16"/>
                    <a:pt x="245" y="4"/>
                  </a:cubicBezTo>
                  <a:cubicBezTo>
                    <a:pt x="237" y="2"/>
                    <a:pt x="229" y="1"/>
                    <a:pt x="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45;p51">
              <a:extLst>
                <a:ext uri="{FF2B5EF4-FFF2-40B4-BE49-F238E27FC236}">
                  <a16:creationId xmlns:a16="http://schemas.microsoft.com/office/drawing/2014/main" id="{0E5216BE-CA9E-D849-342A-2AB1DCE6AA39}"/>
                </a:ext>
              </a:extLst>
            </p:cNvPr>
            <p:cNvSpPr/>
            <p:nvPr/>
          </p:nvSpPr>
          <p:spPr>
            <a:xfrm>
              <a:off x="4410325" y="4348150"/>
              <a:ext cx="48325" cy="41100"/>
            </a:xfrm>
            <a:custGeom>
              <a:avLst/>
              <a:gdLst/>
              <a:ahLst/>
              <a:cxnLst/>
              <a:rect l="l" t="t" r="r" b="b"/>
              <a:pathLst>
                <a:path w="1933" h="1644" extrusionOk="0">
                  <a:moveTo>
                    <a:pt x="1424" y="1"/>
                  </a:moveTo>
                  <a:cubicBezTo>
                    <a:pt x="1390" y="1"/>
                    <a:pt x="1357" y="9"/>
                    <a:pt x="1327" y="27"/>
                  </a:cubicBezTo>
                  <a:cubicBezTo>
                    <a:pt x="1263" y="85"/>
                    <a:pt x="1276" y="220"/>
                    <a:pt x="1353" y="355"/>
                  </a:cubicBezTo>
                  <a:lnTo>
                    <a:pt x="0" y="1469"/>
                  </a:lnTo>
                  <a:lnTo>
                    <a:pt x="148" y="1643"/>
                  </a:lnTo>
                  <a:lnTo>
                    <a:pt x="966" y="967"/>
                  </a:lnTo>
                  <a:lnTo>
                    <a:pt x="902" y="948"/>
                  </a:lnTo>
                  <a:lnTo>
                    <a:pt x="915" y="935"/>
                  </a:lnTo>
                  <a:lnTo>
                    <a:pt x="1482" y="452"/>
                  </a:lnTo>
                  <a:cubicBezTo>
                    <a:pt x="1482" y="452"/>
                    <a:pt x="1619" y="584"/>
                    <a:pt x="1726" y="584"/>
                  </a:cubicBezTo>
                  <a:cubicBezTo>
                    <a:pt x="1742" y="584"/>
                    <a:pt x="1757" y="581"/>
                    <a:pt x="1772" y="574"/>
                  </a:cubicBezTo>
                  <a:cubicBezTo>
                    <a:pt x="1933" y="490"/>
                    <a:pt x="1694" y="168"/>
                    <a:pt x="1688" y="155"/>
                  </a:cubicBezTo>
                  <a:cubicBezTo>
                    <a:pt x="1656" y="123"/>
                    <a:pt x="1623" y="91"/>
                    <a:pt x="1585" y="65"/>
                  </a:cubicBezTo>
                  <a:cubicBezTo>
                    <a:pt x="1566" y="59"/>
                    <a:pt x="1553" y="46"/>
                    <a:pt x="1533" y="33"/>
                  </a:cubicBezTo>
                  <a:cubicBezTo>
                    <a:pt x="1502" y="12"/>
                    <a:pt x="1463" y="1"/>
                    <a:pt x="14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46;p51">
              <a:extLst>
                <a:ext uri="{FF2B5EF4-FFF2-40B4-BE49-F238E27FC236}">
                  <a16:creationId xmlns:a16="http://schemas.microsoft.com/office/drawing/2014/main" id="{26CA8150-1FEA-B1F2-47E6-F93F0AEF046C}"/>
                </a:ext>
              </a:extLst>
            </p:cNvPr>
            <p:cNvSpPr/>
            <p:nvPr/>
          </p:nvSpPr>
          <p:spPr>
            <a:xfrm>
              <a:off x="4450425" y="4354600"/>
              <a:ext cx="3225" cy="3075"/>
            </a:xfrm>
            <a:custGeom>
              <a:avLst/>
              <a:gdLst/>
              <a:ahLst/>
              <a:cxnLst/>
              <a:rect l="l" t="t" r="r" b="b"/>
              <a:pathLst>
                <a:path w="129" h="123" extrusionOk="0">
                  <a:moveTo>
                    <a:pt x="65" y="0"/>
                  </a:moveTo>
                  <a:cubicBezTo>
                    <a:pt x="0" y="20"/>
                    <a:pt x="13" y="116"/>
                    <a:pt x="84" y="123"/>
                  </a:cubicBezTo>
                  <a:cubicBezTo>
                    <a:pt x="110" y="116"/>
                    <a:pt x="129" y="84"/>
                    <a:pt x="123" y="52"/>
                  </a:cubicBezTo>
                  <a:cubicBezTo>
                    <a:pt x="123" y="26"/>
                    <a:pt x="97" y="0"/>
                    <a:pt x="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47;p51">
              <a:extLst>
                <a:ext uri="{FF2B5EF4-FFF2-40B4-BE49-F238E27FC236}">
                  <a16:creationId xmlns:a16="http://schemas.microsoft.com/office/drawing/2014/main" id="{8147014C-4963-6808-2BD5-89F77594DA63}"/>
                </a:ext>
              </a:extLst>
            </p:cNvPr>
            <p:cNvSpPr/>
            <p:nvPr/>
          </p:nvSpPr>
          <p:spPr>
            <a:xfrm>
              <a:off x="4430450" y="4352025"/>
              <a:ext cx="27400" cy="20325"/>
            </a:xfrm>
            <a:custGeom>
              <a:avLst/>
              <a:gdLst/>
              <a:ahLst/>
              <a:cxnLst/>
              <a:rect l="l" t="t" r="r" b="b"/>
              <a:pathLst>
                <a:path w="1096" h="813" extrusionOk="0">
                  <a:moveTo>
                    <a:pt x="883" y="0"/>
                  </a:moveTo>
                  <a:cubicBezTo>
                    <a:pt x="947" y="84"/>
                    <a:pt x="992" y="187"/>
                    <a:pt x="1018" y="290"/>
                  </a:cubicBezTo>
                  <a:cubicBezTo>
                    <a:pt x="1012" y="277"/>
                    <a:pt x="1005" y="271"/>
                    <a:pt x="992" y="265"/>
                  </a:cubicBezTo>
                  <a:cubicBezTo>
                    <a:pt x="973" y="245"/>
                    <a:pt x="949" y="236"/>
                    <a:pt x="925" y="236"/>
                  </a:cubicBezTo>
                  <a:cubicBezTo>
                    <a:pt x="901" y="236"/>
                    <a:pt x="876" y="245"/>
                    <a:pt x="857" y="265"/>
                  </a:cubicBezTo>
                  <a:cubicBezTo>
                    <a:pt x="831" y="303"/>
                    <a:pt x="838" y="361"/>
                    <a:pt x="883" y="393"/>
                  </a:cubicBezTo>
                  <a:cubicBezTo>
                    <a:pt x="902" y="413"/>
                    <a:pt x="922" y="419"/>
                    <a:pt x="947" y="426"/>
                  </a:cubicBezTo>
                  <a:cubicBezTo>
                    <a:pt x="937" y="428"/>
                    <a:pt x="927" y="430"/>
                    <a:pt x="916" y="430"/>
                  </a:cubicBezTo>
                  <a:cubicBezTo>
                    <a:pt x="810" y="430"/>
                    <a:pt x="677" y="297"/>
                    <a:pt x="677" y="297"/>
                  </a:cubicBezTo>
                  <a:lnTo>
                    <a:pt x="232" y="670"/>
                  </a:lnTo>
                  <a:lnTo>
                    <a:pt x="207" y="696"/>
                  </a:lnTo>
                  <a:cubicBezTo>
                    <a:pt x="184" y="713"/>
                    <a:pt x="163" y="719"/>
                    <a:pt x="144" y="719"/>
                  </a:cubicBezTo>
                  <a:cubicBezTo>
                    <a:pt x="71" y="719"/>
                    <a:pt x="20" y="632"/>
                    <a:pt x="20" y="632"/>
                  </a:cubicBezTo>
                  <a:lnTo>
                    <a:pt x="20" y="632"/>
                  </a:lnTo>
                  <a:cubicBezTo>
                    <a:pt x="0" y="722"/>
                    <a:pt x="71" y="812"/>
                    <a:pt x="161" y="812"/>
                  </a:cubicBezTo>
                  <a:lnTo>
                    <a:pt x="696" y="374"/>
                  </a:lnTo>
                  <a:cubicBezTo>
                    <a:pt x="775" y="444"/>
                    <a:pt x="861" y="485"/>
                    <a:pt x="929" y="485"/>
                  </a:cubicBezTo>
                  <a:cubicBezTo>
                    <a:pt x="961" y="485"/>
                    <a:pt x="989" y="476"/>
                    <a:pt x="1012" y="458"/>
                  </a:cubicBezTo>
                  <a:cubicBezTo>
                    <a:pt x="1095" y="393"/>
                    <a:pt x="1057" y="200"/>
                    <a:pt x="922" y="39"/>
                  </a:cubicBezTo>
                  <a:cubicBezTo>
                    <a:pt x="909" y="26"/>
                    <a:pt x="896" y="13"/>
                    <a:pt x="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48;p51">
              <a:extLst>
                <a:ext uri="{FF2B5EF4-FFF2-40B4-BE49-F238E27FC236}">
                  <a16:creationId xmlns:a16="http://schemas.microsoft.com/office/drawing/2014/main" id="{DBED521D-644A-CC28-9533-1D33BF1709D7}"/>
                </a:ext>
              </a:extLst>
            </p:cNvPr>
            <p:cNvSpPr/>
            <p:nvPr/>
          </p:nvSpPr>
          <p:spPr>
            <a:xfrm>
              <a:off x="4441550" y="4348150"/>
              <a:ext cx="7125" cy="8900"/>
            </a:xfrm>
            <a:custGeom>
              <a:avLst/>
              <a:gdLst/>
              <a:ahLst/>
              <a:cxnLst/>
              <a:rect l="l" t="t" r="r" b="b"/>
              <a:pathLst>
                <a:path w="285" h="356" extrusionOk="0">
                  <a:moveTo>
                    <a:pt x="172" y="1"/>
                  </a:moveTo>
                  <a:cubicBezTo>
                    <a:pt x="140" y="1"/>
                    <a:pt x="108" y="9"/>
                    <a:pt x="78" y="27"/>
                  </a:cubicBezTo>
                  <a:cubicBezTo>
                    <a:pt x="14" y="85"/>
                    <a:pt x="27" y="213"/>
                    <a:pt x="104" y="355"/>
                  </a:cubicBezTo>
                  <a:cubicBezTo>
                    <a:pt x="97" y="329"/>
                    <a:pt x="1" y="85"/>
                    <a:pt x="130" y="39"/>
                  </a:cubicBezTo>
                  <a:cubicBezTo>
                    <a:pt x="156" y="28"/>
                    <a:pt x="186" y="21"/>
                    <a:pt x="218" y="21"/>
                  </a:cubicBezTo>
                  <a:cubicBezTo>
                    <a:pt x="240" y="21"/>
                    <a:pt x="263" y="25"/>
                    <a:pt x="284" y="33"/>
                  </a:cubicBezTo>
                  <a:cubicBezTo>
                    <a:pt x="249" y="12"/>
                    <a:pt x="211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49;p51">
              <a:extLst>
                <a:ext uri="{FF2B5EF4-FFF2-40B4-BE49-F238E27FC236}">
                  <a16:creationId xmlns:a16="http://schemas.microsoft.com/office/drawing/2014/main" id="{6E0E0124-0C11-9A01-D862-5C576002CF20}"/>
                </a:ext>
              </a:extLst>
            </p:cNvPr>
            <p:cNvSpPr/>
            <p:nvPr/>
          </p:nvSpPr>
          <p:spPr>
            <a:xfrm>
              <a:off x="4304200" y="4418375"/>
              <a:ext cx="66850" cy="39700"/>
            </a:xfrm>
            <a:custGeom>
              <a:avLst/>
              <a:gdLst/>
              <a:ahLst/>
              <a:cxnLst/>
              <a:rect l="l" t="t" r="r" b="b"/>
              <a:pathLst>
                <a:path w="2674" h="1588" extrusionOk="0">
                  <a:moveTo>
                    <a:pt x="2558" y="0"/>
                  </a:moveTo>
                  <a:lnTo>
                    <a:pt x="1327" y="548"/>
                  </a:lnTo>
                  <a:lnTo>
                    <a:pt x="1398" y="599"/>
                  </a:lnTo>
                  <a:lnTo>
                    <a:pt x="1385" y="606"/>
                  </a:lnTo>
                  <a:lnTo>
                    <a:pt x="529" y="1005"/>
                  </a:lnTo>
                  <a:cubicBezTo>
                    <a:pt x="529" y="1005"/>
                    <a:pt x="382" y="759"/>
                    <a:pt x="245" y="759"/>
                  </a:cubicBezTo>
                  <a:cubicBezTo>
                    <a:pt x="239" y="759"/>
                    <a:pt x="232" y="759"/>
                    <a:pt x="226" y="760"/>
                  </a:cubicBezTo>
                  <a:cubicBezTo>
                    <a:pt x="0" y="805"/>
                    <a:pt x="181" y="1276"/>
                    <a:pt x="181" y="1295"/>
                  </a:cubicBezTo>
                  <a:cubicBezTo>
                    <a:pt x="207" y="1346"/>
                    <a:pt x="239" y="1392"/>
                    <a:pt x="277" y="1437"/>
                  </a:cubicBezTo>
                  <a:cubicBezTo>
                    <a:pt x="297" y="1456"/>
                    <a:pt x="316" y="1475"/>
                    <a:pt x="335" y="1495"/>
                  </a:cubicBezTo>
                  <a:cubicBezTo>
                    <a:pt x="398" y="1558"/>
                    <a:pt x="465" y="1588"/>
                    <a:pt x="522" y="1588"/>
                  </a:cubicBezTo>
                  <a:cubicBezTo>
                    <a:pt x="540" y="1588"/>
                    <a:pt x="558" y="1585"/>
                    <a:pt x="574" y="1578"/>
                  </a:cubicBezTo>
                  <a:cubicBezTo>
                    <a:pt x="677" y="1533"/>
                    <a:pt x="703" y="1359"/>
                    <a:pt x="657" y="1173"/>
                  </a:cubicBezTo>
                  <a:lnTo>
                    <a:pt x="2674" y="264"/>
                  </a:lnTo>
                  <a:lnTo>
                    <a:pt x="25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50;p51">
              <a:extLst>
                <a:ext uri="{FF2B5EF4-FFF2-40B4-BE49-F238E27FC236}">
                  <a16:creationId xmlns:a16="http://schemas.microsoft.com/office/drawing/2014/main" id="{2AE103D1-2BA3-0A3B-A310-F1BE578F2810}"/>
                </a:ext>
              </a:extLst>
            </p:cNvPr>
            <p:cNvSpPr/>
            <p:nvPr/>
          </p:nvSpPr>
          <p:spPr>
            <a:xfrm>
              <a:off x="4308700" y="4444450"/>
              <a:ext cx="3700" cy="3275"/>
            </a:xfrm>
            <a:custGeom>
              <a:avLst/>
              <a:gdLst/>
              <a:ahLst/>
              <a:cxnLst/>
              <a:rect l="l" t="t" r="r" b="b"/>
              <a:pathLst>
                <a:path w="148" h="131" extrusionOk="0">
                  <a:moveTo>
                    <a:pt x="67" y="0"/>
                  </a:moveTo>
                  <a:cubicBezTo>
                    <a:pt x="40" y="0"/>
                    <a:pt x="14" y="17"/>
                    <a:pt x="7" y="46"/>
                  </a:cubicBezTo>
                  <a:cubicBezTo>
                    <a:pt x="1" y="84"/>
                    <a:pt x="27" y="117"/>
                    <a:pt x="59" y="130"/>
                  </a:cubicBezTo>
                  <a:cubicBezTo>
                    <a:pt x="62" y="130"/>
                    <a:pt x="65" y="130"/>
                    <a:pt x="68" y="130"/>
                  </a:cubicBezTo>
                  <a:cubicBezTo>
                    <a:pt x="120" y="130"/>
                    <a:pt x="148" y="76"/>
                    <a:pt x="123" y="33"/>
                  </a:cubicBezTo>
                  <a:cubicBezTo>
                    <a:pt x="109" y="10"/>
                    <a:pt x="88" y="0"/>
                    <a:pt x="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51;p51">
              <a:extLst>
                <a:ext uri="{FF2B5EF4-FFF2-40B4-BE49-F238E27FC236}">
                  <a16:creationId xmlns:a16="http://schemas.microsoft.com/office/drawing/2014/main" id="{1397DD0D-44C9-E4E0-219F-BDC406ABA4B7}"/>
                </a:ext>
              </a:extLst>
            </p:cNvPr>
            <p:cNvSpPr/>
            <p:nvPr/>
          </p:nvSpPr>
          <p:spPr>
            <a:xfrm>
              <a:off x="4305175" y="4432050"/>
              <a:ext cx="36575" cy="18875"/>
            </a:xfrm>
            <a:custGeom>
              <a:avLst/>
              <a:gdLst/>
              <a:ahLst/>
              <a:cxnLst/>
              <a:rect l="l" t="t" r="r" b="b"/>
              <a:pathLst>
                <a:path w="1463" h="755" extrusionOk="0">
                  <a:moveTo>
                    <a:pt x="1288" y="1"/>
                  </a:moveTo>
                  <a:lnTo>
                    <a:pt x="503" y="355"/>
                  </a:lnTo>
                  <a:cubicBezTo>
                    <a:pt x="414" y="219"/>
                    <a:pt x="300" y="134"/>
                    <a:pt x="205" y="134"/>
                  </a:cubicBezTo>
                  <a:cubicBezTo>
                    <a:pt x="183" y="134"/>
                    <a:pt x="161" y="139"/>
                    <a:pt x="142" y="149"/>
                  </a:cubicBezTo>
                  <a:cubicBezTo>
                    <a:pt x="19" y="213"/>
                    <a:pt x="0" y="452"/>
                    <a:pt x="110" y="696"/>
                  </a:cubicBezTo>
                  <a:cubicBezTo>
                    <a:pt x="122" y="715"/>
                    <a:pt x="134" y="733"/>
                    <a:pt x="141" y="752"/>
                  </a:cubicBezTo>
                  <a:lnTo>
                    <a:pt x="141" y="752"/>
                  </a:lnTo>
                  <a:cubicBezTo>
                    <a:pt x="96" y="624"/>
                    <a:pt x="77" y="489"/>
                    <a:pt x="77" y="355"/>
                  </a:cubicBezTo>
                  <a:lnTo>
                    <a:pt x="77" y="355"/>
                  </a:lnTo>
                  <a:cubicBezTo>
                    <a:pt x="84" y="368"/>
                    <a:pt x="90" y="381"/>
                    <a:pt x="97" y="394"/>
                  </a:cubicBezTo>
                  <a:cubicBezTo>
                    <a:pt x="110" y="424"/>
                    <a:pt x="135" y="436"/>
                    <a:pt x="163" y="436"/>
                  </a:cubicBezTo>
                  <a:cubicBezTo>
                    <a:pt x="242" y="436"/>
                    <a:pt x="344" y="338"/>
                    <a:pt x="277" y="271"/>
                  </a:cubicBezTo>
                  <a:cubicBezTo>
                    <a:pt x="258" y="246"/>
                    <a:pt x="232" y="226"/>
                    <a:pt x="206" y="213"/>
                  </a:cubicBezTo>
                  <a:cubicBezTo>
                    <a:pt x="348" y="213"/>
                    <a:pt x="490" y="458"/>
                    <a:pt x="490" y="458"/>
                  </a:cubicBezTo>
                  <a:lnTo>
                    <a:pt x="1160" y="149"/>
                  </a:lnTo>
                  <a:lnTo>
                    <a:pt x="1192" y="130"/>
                  </a:lnTo>
                  <a:cubicBezTo>
                    <a:pt x="1213" y="122"/>
                    <a:pt x="1232" y="119"/>
                    <a:pt x="1249" y="119"/>
                  </a:cubicBezTo>
                  <a:cubicBezTo>
                    <a:pt x="1364" y="119"/>
                    <a:pt x="1398" y="265"/>
                    <a:pt x="1398" y="265"/>
                  </a:cubicBezTo>
                  <a:cubicBezTo>
                    <a:pt x="1462" y="162"/>
                    <a:pt x="1404" y="33"/>
                    <a:pt x="1288" y="1"/>
                  </a:cubicBezTo>
                  <a:close/>
                  <a:moveTo>
                    <a:pt x="141" y="752"/>
                  </a:moveTo>
                  <a:lnTo>
                    <a:pt x="141" y="752"/>
                  </a:lnTo>
                  <a:cubicBezTo>
                    <a:pt x="141" y="753"/>
                    <a:pt x="141" y="754"/>
                    <a:pt x="142" y="754"/>
                  </a:cubicBezTo>
                  <a:cubicBezTo>
                    <a:pt x="141" y="754"/>
                    <a:pt x="141" y="753"/>
                    <a:pt x="141" y="7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52;p51">
              <a:extLst>
                <a:ext uri="{FF2B5EF4-FFF2-40B4-BE49-F238E27FC236}">
                  <a16:creationId xmlns:a16="http://schemas.microsoft.com/office/drawing/2014/main" id="{D4394B72-27FE-FF4D-37F8-ABFAF78663BB}"/>
                </a:ext>
              </a:extLst>
            </p:cNvPr>
            <p:cNvSpPr/>
            <p:nvPr/>
          </p:nvSpPr>
          <p:spPr>
            <a:xfrm>
              <a:off x="4312575" y="4447525"/>
              <a:ext cx="9350" cy="10475"/>
            </a:xfrm>
            <a:custGeom>
              <a:avLst/>
              <a:gdLst/>
              <a:ahLst/>
              <a:cxnLst/>
              <a:rect l="l" t="t" r="r" b="b"/>
              <a:pathLst>
                <a:path w="374" h="419" extrusionOk="0">
                  <a:moveTo>
                    <a:pt x="322" y="0"/>
                  </a:moveTo>
                  <a:cubicBezTo>
                    <a:pt x="322" y="32"/>
                    <a:pt x="361" y="361"/>
                    <a:pt x="187" y="374"/>
                  </a:cubicBezTo>
                  <a:cubicBezTo>
                    <a:pt x="177" y="375"/>
                    <a:pt x="166" y="375"/>
                    <a:pt x="155" y="375"/>
                  </a:cubicBezTo>
                  <a:cubicBezTo>
                    <a:pt x="100" y="375"/>
                    <a:pt x="44" y="361"/>
                    <a:pt x="0" y="329"/>
                  </a:cubicBezTo>
                  <a:lnTo>
                    <a:pt x="0" y="329"/>
                  </a:lnTo>
                  <a:cubicBezTo>
                    <a:pt x="62" y="386"/>
                    <a:pt x="128" y="418"/>
                    <a:pt x="184" y="418"/>
                  </a:cubicBezTo>
                  <a:cubicBezTo>
                    <a:pt x="203" y="418"/>
                    <a:pt x="222" y="414"/>
                    <a:pt x="239" y="406"/>
                  </a:cubicBezTo>
                  <a:cubicBezTo>
                    <a:pt x="342" y="361"/>
                    <a:pt x="374" y="193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53;p51">
              <a:extLst>
                <a:ext uri="{FF2B5EF4-FFF2-40B4-BE49-F238E27FC236}">
                  <a16:creationId xmlns:a16="http://schemas.microsoft.com/office/drawing/2014/main" id="{E7DD315F-051D-94EC-4340-16D5973799FE}"/>
                </a:ext>
              </a:extLst>
            </p:cNvPr>
            <p:cNvSpPr/>
            <p:nvPr/>
          </p:nvSpPr>
          <p:spPr>
            <a:xfrm>
              <a:off x="4345575" y="4401950"/>
              <a:ext cx="49800" cy="102950"/>
            </a:xfrm>
            <a:custGeom>
              <a:avLst/>
              <a:gdLst/>
              <a:ahLst/>
              <a:cxnLst/>
              <a:rect l="l" t="t" r="r" b="b"/>
              <a:pathLst>
                <a:path w="1992" h="4118" extrusionOk="0">
                  <a:moveTo>
                    <a:pt x="1560" y="0"/>
                  </a:moveTo>
                  <a:lnTo>
                    <a:pt x="639" y="3318"/>
                  </a:lnTo>
                  <a:cubicBezTo>
                    <a:pt x="595" y="3313"/>
                    <a:pt x="552" y="3311"/>
                    <a:pt x="511" y="3311"/>
                  </a:cubicBezTo>
                  <a:cubicBezTo>
                    <a:pt x="262" y="3311"/>
                    <a:pt x="72" y="3393"/>
                    <a:pt x="33" y="3537"/>
                  </a:cubicBezTo>
                  <a:cubicBezTo>
                    <a:pt x="1" y="3652"/>
                    <a:pt x="72" y="3781"/>
                    <a:pt x="207" y="3891"/>
                  </a:cubicBezTo>
                  <a:cubicBezTo>
                    <a:pt x="239" y="3917"/>
                    <a:pt x="271" y="3942"/>
                    <a:pt x="310" y="3962"/>
                  </a:cubicBezTo>
                  <a:cubicBezTo>
                    <a:pt x="387" y="4007"/>
                    <a:pt x="465" y="4045"/>
                    <a:pt x="548" y="4078"/>
                  </a:cubicBezTo>
                  <a:cubicBezTo>
                    <a:pt x="564" y="4078"/>
                    <a:pt x="755" y="4117"/>
                    <a:pt x="948" y="4117"/>
                  </a:cubicBezTo>
                  <a:cubicBezTo>
                    <a:pt x="1152" y="4117"/>
                    <a:pt x="1360" y="4073"/>
                    <a:pt x="1366" y="3891"/>
                  </a:cubicBezTo>
                  <a:cubicBezTo>
                    <a:pt x="1373" y="3652"/>
                    <a:pt x="922" y="3472"/>
                    <a:pt x="922" y="3472"/>
                  </a:cubicBezTo>
                  <a:lnTo>
                    <a:pt x="1328" y="2068"/>
                  </a:lnTo>
                  <a:lnTo>
                    <a:pt x="1341" y="2042"/>
                  </a:lnTo>
                  <a:lnTo>
                    <a:pt x="1431" y="2145"/>
                  </a:lnTo>
                  <a:lnTo>
                    <a:pt x="1991" y="123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54;p51">
              <a:extLst>
                <a:ext uri="{FF2B5EF4-FFF2-40B4-BE49-F238E27FC236}">
                  <a16:creationId xmlns:a16="http://schemas.microsoft.com/office/drawing/2014/main" id="{56BEA845-D97F-F35A-07EF-3E8E5333F3FD}"/>
                </a:ext>
              </a:extLst>
            </p:cNvPr>
            <p:cNvSpPr/>
            <p:nvPr/>
          </p:nvSpPr>
          <p:spPr>
            <a:xfrm>
              <a:off x="4363250" y="4497725"/>
              <a:ext cx="5875" cy="4900"/>
            </a:xfrm>
            <a:custGeom>
              <a:avLst/>
              <a:gdLst/>
              <a:ahLst/>
              <a:cxnLst/>
              <a:rect l="l" t="t" r="r" b="b"/>
              <a:pathLst>
                <a:path w="235" h="196" extrusionOk="0">
                  <a:moveTo>
                    <a:pt x="118" y="0"/>
                  </a:moveTo>
                  <a:cubicBezTo>
                    <a:pt x="55" y="0"/>
                    <a:pt x="0" y="61"/>
                    <a:pt x="22" y="131"/>
                  </a:cubicBezTo>
                  <a:cubicBezTo>
                    <a:pt x="37" y="171"/>
                    <a:pt x="79" y="195"/>
                    <a:pt x="121" y="195"/>
                  </a:cubicBezTo>
                  <a:cubicBezTo>
                    <a:pt x="133" y="195"/>
                    <a:pt x="145" y="193"/>
                    <a:pt x="157" y="189"/>
                  </a:cubicBezTo>
                  <a:cubicBezTo>
                    <a:pt x="234" y="150"/>
                    <a:pt x="234" y="40"/>
                    <a:pt x="157" y="8"/>
                  </a:cubicBezTo>
                  <a:cubicBezTo>
                    <a:pt x="144" y="3"/>
                    <a:pt x="131" y="0"/>
                    <a:pt x="1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55;p51">
              <a:extLst>
                <a:ext uri="{FF2B5EF4-FFF2-40B4-BE49-F238E27FC236}">
                  <a16:creationId xmlns:a16="http://schemas.microsoft.com/office/drawing/2014/main" id="{D8BCFAB7-DDC2-30DD-BF71-20D295BC3FCB}"/>
                </a:ext>
              </a:extLst>
            </p:cNvPr>
            <p:cNvSpPr/>
            <p:nvPr/>
          </p:nvSpPr>
          <p:spPr>
            <a:xfrm>
              <a:off x="4359425" y="4451150"/>
              <a:ext cx="24350" cy="54800"/>
            </a:xfrm>
            <a:custGeom>
              <a:avLst/>
              <a:gdLst/>
              <a:ahLst/>
              <a:cxnLst/>
              <a:rect l="l" t="t" r="r" b="b"/>
              <a:pathLst>
                <a:path w="974" h="2192" extrusionOk="0">
                  <a:moveTo>
                    <a:pt x="634" y="0"/>
                  </a:moveTo>
                  <a:cubicBezTo>
                    <a:pt x="581" y="0"/>
                    <a:pt x="518" y="17"/>
                    <a:pt x="445" y="61"/>
                  </a:cubicBezTo>
                  <a:cubicBezTo>
                    <a:pt x="445" y="61"/>
                    <a:pt x="761" y="87"/>
                    <a:pt x="703" y="345"/>
                  </a:cubicBezTo>
                  <a:lnTo>
                    <a:pt x="690" y="409"/>
                  </a:lnTo>
                  <a:lnTo>
                    <a:pt x="368" y="1504"/>
                  </a:lnTo>
                  <a:cubicBezTo>
                    <a:pt x="368" y="1504"/>
                    <a:pt x="774" y="1665"/>
                    <a:pt x="806" y="1891"/>
                  </a:cubicBezTo>
                  <a:cubicBezTo>
                    <a:pt x="787" y="1845"/>
                    <a:pt x="748" y="1807"/>
                    <a:pt x="703" y="1788"/>
                  </a:cubicBezTo>
                  <a:cubicBezTo>
                    <a:pt x="681" y="1772"/>
                    <a:pt x="660" y="1765"/>
                    <a:pt x="639" y="1765"/>
                  </a:cubicBezTo>
                  <a:cubicBezTo>
                    <a:pt x="500" y="1765"/>
                    <a:pt x="387" y="2052"/>
                    <a:pt x="555" y="2097"/>
                  </a:cubicBezTo>
                  <a:cubicBezTo>
                    <a:pt x="581" y="2103"/>
                    <a:pt x="600" y="2110"/>
                    <a:pt x="626" y="2116"/>
                  </a:cubicBezTo>
                  <a:cubicBezTo>
                    <a:pt x="553" y="2136"/>
                    <a:pt x="467" y="2143"/>
                    <a:pt x="382" y="2143"/>
                  </a:cubicBezTo>
                  <a:cubicBezTo>
                    <a:pt x="195" y="2143"/>
                    <a:pt x="14" y="2110"/>
                    <a:pt x="1" y="2110"/>
                  </a:cubicBezTo>
                  <a:cubicBezTo>
                    <a:pt x="33" y="2122"/>
                    <a:pt x="65" y="2129"/>
                    <a:pt x="97" y="2142"/>
                  </a:cubicBezTo>
                  <a:cubicBezTo>
                    <a:pt x="222" y="2175"/>
                    <a:pt x="344" y="2192"/>
                    <a:pt x="453" y="2192"/>
                  </a:cubicBezTo>
                  <a:cubicBezTo>
                    <a:pt x="700" y="2192"/>
                    <a:pt x="888" y="2111"/>
                    <a:pt x="928" y="1968"/>
                  </a:cubicBezTo>
                  <a:cubicBezTo>
                    <a:pt x="973" y="1800"/>
                    <a:pt x="800" y="1601"/>
                    <a:pt x="516" y="1472"/>
                  </a:cubicBezTo>
                  <a:lnTo>
                    <a:pt x="877" y="177"/>
                  </a:lnTo>
                  <a:cubicBezTo>
                    <a:pt x="877" y="177"/>
                    <a:pt x="805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56;p51">
              <a:extLst>
                <a:ext uri="{FF2B5EF4-FFF2-40B4-BE49-F238E27FC236}">
                  <a16:creationId xmlns:a16="http://schemas.microsoft.com/office/drawing/2014/main" id="{FFE0F9AC-A81A-8D6F-184D-53D27A805B97}"/>
                </a:ext>
              </a:extLst>
            </p:cNvPr>
            <p:cNvSpPr/>
            <p:nvPr/>
          </p:nvSpPr>
          <p:spPr>
            <a:xfrm>
              <a:off x="4345575" y="4484700"/>
              <a:ext cx="15975" cy="14525"/>
            </a:xfrm>
            <a:custGeom>
              <a:avLst/>
              <a:gdLst/>
              <a:ahLst/>
              <a:cxnLst/>
              <a:rect l="l" t="t" r="r" b="b"/>
              <a:pathLst>
                <a:path w="639" h="581" extrusionOk="0">
                  <a:moveTo>
                    <a:pt x="511" y="1"/>
                  </a:moveTo>
                  <a:cubicBezTo>
                    <a:pt x="262" y="1"/>
                    <a:pt x="72" y="83"/>
                    <a:pt x="33" y="227"/>
                  </a:cubicBezTo>
                  <a:cubicBezTo>
                    <a:pt x="1" y="342"/>
                    <a:pt x="72" y="471"/>
                    <a:pt x="213" y="581"/>
                  </a:cubicBezTo>
                  <a:cubicBezTo>
                    <a:pt x="143" y="503"/>
                    <a:pt x="104" y="407"/>
                    <a:pt x="97" y="304"/>
                  </a:cubicBezTo>
                  <a:cubicBezTo>
                    <a:pt x="78" y="33"/>
                    <a:pt x="593" y="8"/>
                    <a:pt x="639" y="8"/>
                  </a:cubicBezTo>
                  <a:cubicBezTo>
                    <a:pt x="595" y="3"/>
                    <a:pt x="55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57;p51">
              <a:extLst>
                <a:ext uri="{FF2B5EF4-FFF2-40B4-BE49-F238E27FC236}">
                  <a16:creationId xmlns:a16="http://schemas.microsoft.com/office/drawing/2014/main" id="{5D001281-D62D-D242-EEBD-8912C004989F}"/>
                </a:ext>
              </a:extLst>
            </p:cNvPr>
            <p:cNvSpPr/>
            <p:nvPr/>
          </p:nvSpPr>
          <p:spPr>
            <a:xfrm>
              <a:off x="4315950" y="4342225"/>
              <a:ext cx="67825" cy="49275"/>
            </a:xfrm>
            <a:custGeom>
              <a:avLst/>
              <a:gdLst/>
              <a:ahLst/>
              <a:cxnLst/>
              <a:rect l="l" t="t" r="r" b="b"/>
              <a:pathLst>
                <a:path w="2713" h="1971" extrusionOk="0">
                  <a:moveTo>
                    <a:pt x="637" y="1"/>
                  </a:moveTo>
                  <a:cubicBezTo>
                    <a:pt x="582" y="1"/>
                    <a:pt x="519" y="23"/>
                    <a:pt x="458" y="64"/>
                  </a:cubicBezTo>
                  <a:cubicBezTo>
                    <a:pt x="432" y="83"/>
                    <a:pt x="413" y="96"/>
                    <a:pt x="394" y="115"/>
                  </a:cubicBezTo>
                  <a:cubicBezTo>
                    <a:pt x="348" y="154"/>
                    <a:pt x="303" y="199"/>
                    <a:pt x="271" y="251"/>
                  </a:cubicBezTo>
                  <a:cubicBezTo>
                    <a:pt x="265" y="264"/>
                    <a:pt x="1" y="734"/>
                    <a:pt x="226" y="811"/>
                  </a:cubicBezTo>
                  <a:cubicBezTo>
                    <a:pt x="241" y="817"/>
                    <a:pt x="257" y="819"/>
                    <a:pt x="273" y="819"/>
                  </a:cubicBezTo>
                  <a:cubicBezTo>
                    <a:pt x="419" y="819"/>
                    <a:pt x="587" y="605"/>
                    <a:pt x="587" y="605"/>
                  </a:cubicBezTo>
                  <a:lnTo>
                    <a:pt x="1418" y="1159"/>
                  </a:lnTo>
                  <a:lnTo>
                    <a:pt x="1431" y="1165"/>
                  </a:lnTo>
                  <a:lnTo>
                    <a:pt x="1353" y="1204"/>
                  </a:lnTo>
                  <a:lnTo>
                    <a:pt x="2551" y="1971"/>
                  </a:lnTo>
                  <a:lnTo>
                    <a:pt x="2712" y="1719"/>
                  </a:lnTo>
                  <a:lnTo>
                    <a:pt x="741" y="457"/>
                  </a:lnTo>
                  <a:cubicBezTo>
                    <a:pt x="825" y="264"/>
                    <a:pt x="825" y="83"/>
                    <a:pt x="722" y="25"/>
                  </a:cubicBezTo>
                  <a:cubicBezTo>
                    <a:pt x="698" y="9"/>
                    <a:pt x="669" y="1"/>
                    <a:pt x="6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58;p51">
              <a:extLst>
                <a:ext uri="{FF2B5EF4-FFF2-40B4-BE49-F238E27FC236}">
                  <a16:creationId xmlns:a16="http://schemas.microsoft.com/office/drawing/2014/main" id="{ABCF545B-2AE9-A38D-F44E-CD8F49D698AA}"/>
                </a:ext>
              </a:extLst>
            </p:cNvPr>
            <p:cNvSpPr/>
            <p:nvPr/>
          </p:nvSpPr>
          <p:spPr>
            <a:xfrm>
              <a:off x="4322075" y="4351700"/>
              <a:ext cx="3400" cy="4050"/>
            </a:xfrm>
            <a:custGeom>
              <a:avLst/>
              <a:gdLst/>
              <a:ahLst/>
              <a:cxnLst/>
              <a:rect l="l" t="t" r="r" b="b"/>
              <a:pathLst>
                <a:path w="136" h="162" extrusionOk="0">
                  <a:moveTo>
                    <a:pt x="71" y="1"/>
                  </a:moveTo>
                  <a:cubicBezTo>
                    <a:pt x="26" y="7"/>
                    <a:pt x="0" y="46"/>
                    <a:pt x="0" y="84"/>
                  </a:cubicBezTo>
                  <a:cubicBezTo>
                    <a:pt x="0" y="123"/>
                    <a:pt x="26" y="162"/>
                    <a:pt x="65" y="162"/>
                  </a:cubicBezTo>
                  <a:cubicBezTo>
                    <a:pt x="110" y="162"/>
                    <a:pt x="136" y="123"/>
                    <a:pt x="136" y="84"/>
                  </a:cubicBezTo>
                  <a:cubicBezTo>
                    <a:pt x="136" y="46"/>
                    <a:pt x="110" y="7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59;p51">
              <a:extLst>
                <a:ext uri="{FF2B5EF4-FFF2-40B4-BE49-F238E27FC236}">
                  <a16:creationId xmlns:a16="http://schemas.microsoft.com/office/drawing/2014/main" id="{917EB4A2-9C9E-E08A-BE17-D72870FF9F82}"/>
                </a:ext>
              </a:extLst>
            </p:cNvPr>
            <p:cNvSpPr/>
            <p:nvPr/>
          </p:nvSpPr>
          <p:spPr>
            <a:xfrm>
              <a:off x="4317400" y="4348475"/>
              <a:ext cx="37550" cy="23875"/>
            </a:xfrm>
            <a:custGeom>
              <a:avLst/>
              <a:gdLst/>
              <a:ahLst/>
              <a:cxnLst/>
              <a:rect l="l" t="t" r="r" b="b"/>
              <a:pathLst>
                <a:path w="1502" h="955" extrusionOk="0">
                  <a:moveTo>
                    <a:pt x="220" y="1"/>
                  </a:moveTo>
                  <a:lnTo>
                    <a:pt x="220" y="1"/>
                  </a:lnTo>
                  <a:cubicBezTo>
                    <a:pt x="207" y="20"/>
                    <a:pt x="194" y="39"/>
                    <a:pt x="181" y="59"/>
                  </a:cubicBezTo>
                  <a:cubicBezTo>
                    <a:pt x="26" y="297"/>
                    <a:pt x="1" y="555"/>
                    <a:pt x="129" y="632"/>
                  </a:cubicBezTo>
                  <a:cubicBezTo>
                    <a:pt x="151" y="646"/>
                    <a:pt x="176" y="652"/>
                    <a:pt x="204" y="652"/>
                  </a:cubicBezTo>
                  <a:cubicBezTo>
                    <a:pt x="297" y="652"/>
                    <a:pt x="420" y="583"/>
                    <a:pt x="529" y="464"/>
                  </a:cubicBezTo>
                  <a:lnTo>
                    <a:pt x="1295" y="954"/>
                  </a:lnTo>
                  <a:cubicBezTo>
                    <a:pt x="1424" y="948"/>
                    <a:pt x="1501" y="812"/>
                    <a:pt x="1456" y="696"/>
                  </a:cubicBezTo>
                  <a:lnTo>
                    <a:pt x="1456" y="696"/>
                  </a:lnTo>
                  <a:cubicBezTo>
                    <a:pt x="1456" y="696"/>
                    <a:pt x="1401" y="829"/>
                    <a:pt x="1296" y="829"/>
                  </a:cubicBezTo>
                  <a:cubicBezTo>
                    <a:pt x="1273" y="829"/>
                    <a:pt x="1247" y="822"/>
                    <a:pt x="1218" y="806"/>
                  </a:cubicBezTo>
                  <a:lnTo>
                    <a:pt x="1186" y="787"/>
                  </a:lnTo>
                  <a:lnTo>
                    <a:pt x="542" y="355"/>
                  </a:lnTo>
                  <a:cubicBezTo>
                    <a:pt x="542" y="355"/>
                    <a:pt x="364" y="569"/>
                    <a:pt x="218" y="569"/>
                  </a:cubicBezTo>
                  <a:cubicBezTo>
                    <a:pt x="212" y="569"/>
                    <a:pt x="206" y="568"/>
                    <a:pt x="200" y="568"/>
                  </a:cubicBezTo>
                  <a:cubicBezTo>
                    <a:pt x="233" y="561"/>
                    <a:pt x="265" y="542"/>
                    <a:pt x="290" y="522"/>
                  </a:cubicBezTo>
                  <a:cubicBezTo>
                    <a:pt x="376" y="457"/>
                    <a:pt x="265" y="325"/>
                    <a:pt x="179" y="325"/>
                  </a:cubicBezTo>
                  <a:cubicBezTo>
                    <a:pt x="155" y="325"/>
                    <a:pt x="132" y="336"/>
                    <a:pt x="117" y="361"/>
                  </a:cubicBezTo>
                  <a:cubicBezTo>
                    <a:pt x="104" y="374"/>
                    <a:pt x="97" y="387"/>
                    <a:pt x="91" y="407"/>
                  </a:cubicBezTo>
                  <a:cubicBezTo>
                    <a:pt x="91" y="245"/>
                    <a:pt x="213" y="14"/>
                    <a:pt x="2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60;p51">
              <a:extLst>
                <a:ext uri="{FF2B5EF4-FFF2-40B4-BE49-F238E27FC236}">
                  <a16:creationId xmlns:a16="http://schemas.microsoft.com/office/drawing/2014/main" id="{5C264E08-A85D-EF6F-8543-A1D6DF7DA891}"/>
                </a:ext>
              </a:extLst>
            </p:cNvPr>
            <p:cNvSpPr/>
            <p:nvPr/>
          </p:nvSpPr>
          <p:spPr>
            <a:xfrm>
              <a:off x="4327550" y="4342125"/>
              <a:ext cx="9525" cy="11525"/>
            </a:xfrm>
            <a:custGeom>
              <a:avLst/>
              <a:gdLst/>
              <a:ahLst/>
              <a:cxnLst/>
              <a:rect l="l" t="t" r="r" b="b"/>
              <a:pathLst>
                <a:path w="381" h="461" extrusionOk="0">
                  <a:moveTo>
                    <a:pt x="186" y="0"/>
                  </a:moveTo>
                  <a:cubicBezTo>
                    <a:pt x="130" y="0"/>
                    <a:pt x="64" y="26"/>
                    <a:pt x="0" y="68"/>
                  </a:cubicBezTo>
                  <a:cubicBezTo>
                    <a:pt x="41" y="48"/>
                    <a:pt x="83" y="38"/>
                    <a:pt x="127" y="38"/>
                  </a:cubicBezTo>
                  <a:cubicBezTo>
                    <a:pt x="153" y="38"/>
                    <a:pt x="180" y="41"/>
                    <a:pt x="207" y="49"/>
                  </a:cubicBezTo>
                  <a:cubicBezTo>
                    <a:pt x="380" y="94"/>
                    <a:pt x="290" y="429"/>
                    <a:pt x="284" y="461"/>
                  </a:cubicBezTo>
                  <a:cubicBezTo>
                    <a:pt x="368" y="268"/>
                    <a:pt x="368" y="87"/>
                    <a:pt x="265" y="23"/>
                  </a:cubicBezTo>
                  <a:cubicBezTo>
                    <a:pt x="242" y="7"/>
                    <a:pt x="215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61;p51">
              <a:extLst>
                <a:ext uri="{FF2B5EF4-FFF2-40B4-BE49-F238E27FC236}">
                  <a16:creationId xmlns:a16="http://schemas.microsoft.com/office/drawing/2014/main" id="{4DF9749B-07E9-4CCD-2085-DA6AEE2B416A}"/>
                </a:ext>
              </a:extLst>
            </p:cNvPr>
            <p:cNvSpPr/>
            <p:nvPr/>
          </p:nvSpPr>
          <p:spPr>
            <a:xfrm>
              <a:off x="4324650" y="4350500"/>
              <a:ext cx="138350" cy="121425"/>
            </a:xfrm>
            <a:custGeom>
              <a:avLst/>
              <a:gdLst/>
              <a:ahLst/>
              <a:cxnLst/>
              <a:rect l="l" t="t" r="r" b="b"/>
              <a:pathLst>
                <a:path w="5534" h="4857" extrusionOk="0">
                  <a:moveTo>
                    <a:pt x="2761" y="0"/>
                  </a:moveTo>
                  <a:cubicBezTo>
                    <a:pt x="2309" y="0"/>
                    <a:pt x="1852" y="126"/>
                    <a:pt x="1443" y="390"/>
                  </a:cubicBezTo>
                  <a:cubicBezTo>
                    <a:pt x="316" y="1124"/>
                    <a:pt x="0" y="2625"/>
                    <a:pt x="728" y="3752"/>
                  </a:cubicBezTo>
                  <a:cubicBezTo>
                    <a:pt x="1192" y="4467"/>
                    <a:pt x="1974" y="4857"/>
                    <a:pt x="2769" y="4857"/>
                  </a:cubicBezTo>
                  <a:cubicBezTo>
                    <a:pt x="3221" y="4857"/>
                    <a:pt x="3678" y="4731"/>
                    <a:pt x="4084" y="4467"/>
                  </a:cubicBezTo>
                  <a:cubicBezTo>
                    <a:pt x="5212" y="3733"/>
                    <a:pt x="5534" y="2232"/>
                    <a:pt x="4799" y="1105"/>
                  </a:cubicBezTo>
                  <a:cubicBezTo>
                    <a:pt x="4335" y="390"/>
                    <a:pt x="3557" y="0"/>
                    <a:pt x="27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62;p51">
              <a:extLst>
                <a:ext uri="{FF2B5EF4-FFF2-40B4-BE49-F238E27FC236}">
                  <a16:creationId xmlns:a16="http://schemas.microsoft.com/office/drawing/2014/main" id="{F84B98A8-06D0-A3CA-DE84-BD71BFAB048E}"/>
                </a:ext>
              </a:extLst>
            </p:cNvPr>
            <p:cNvSpPr/>
            <p:nvPr/>
          </p:nvSpPr>
          <p:spPr>
            <a:xfrm>
              <a:off x="4335450" y="4374250"/>
              <a:ext cx="129475" cy="97300"/>
            </a:xfrm>
            <a:custGeom>
              <a:avLst/>
              <a:gdLst/>
              <a:ahLst/>
              <a:cxnLst/>
              <a:rect l="l" t="t" r="r" b="b"/>
              <a:pathLst>
                <a:path w="5179" h="3892" extrusionOk="0">
                  <a:moveTo>
                    <a:pt x="4264" y="0"/>
                  </a:moveTo>
                  <a:lnTo>
                    <a:pt x="4264" y="0"/>
                  </a:lnTo>
                  <a:cubicBezTo>
                    <a:pt x="4548" y="960"/>
                    <a:pt x="4213" y="1991"/>
                    <a:pt x="3420" y="2603"/>
                  </a:cubicBezTo>
                  <a:cubicBezTo>
                    <a:pt x="3433" y="2480"/>
                    <a:pt x="3375" y="2358"/>
                    <a:pt x="3279" y="2281"/>
                  </a:cubicBezTo>
                  <a:cubicBezTo>
                    <a:pt x="3223" y="2241"/>
                    <a:pt x="3157" y="2223"/>
                    <a:pt x="3088" y="2223"/>
                  </a:cubicBezTo>
                  <a:cubicBezTo>
                    <a:pt x="2943" y="2223"/>
                    <a:pt x="2785" y="2306"/>
                    <a:pt x="2680" y="2454"/>
                  </a:cubicBezTo>
                  <a:cubicBezTo>
                    <a:pt x="2551" y="2641"/>
                    <a:pt x="2538" y="2867"/>
                    <a:pt x="2641" y="3008"/>
                  </a:cubicBezTo>
                  <a:cubicBezTo>
                    <a:pt x="2467" y="3060"/>
                    <a:pt x="2280" y="3092"/>
                    <a:pt x="2093" y="3105"/>
                  </a:cubicBezTo>
                  <a:cubicBezTo>
                    <a:pt x="2100" y="3099"/>
                    <a:pt x="2100" y="3092"/>
                    <a:pt x="2100" y="3086"/>
                  </a:cubicBezTo>
                  <a:cubicBezTo>
                    <a:pt x="2150" y="2979"/>
                    <a:pt x="2027" y="2906"/>
                    <a:pt x="1919" y="2906"/>
                  </a:cubicBezTo>
                  <a:cubicBezTo>
                    <a:pt x="1845" y="2906"/>
                    <a:pt x="1778" y="2940"/>
                    <a:pt x="1778" y="3021"/>
                  </a:cubicBezTo>
                  <a:cubicBezTo>
                    <a:pt x="1771" y="3047"/>
                    <a:pt x="1771" y="3079"/>
                    <a:pt x="1778" y="3105"/>
                  </a:cubicBezTo>
                  <a:cubicBezTo>
                    <a:pt x="1662" y="3099"/>
                    <a:pt x="1546" y="3086"/>
                    <a:pt x="1436" y="3060"/>
                  </a:cubicBezTo>
                  <a:cubicBezTo>
                    <a:pt x="863" y="2938"/>
                    <a:pt x="354" y="2616"/>
                    <a:pt x="6" y="2152"/>
                  </a:cubicBezTo>
                  <a:lnTo>
                    <a:pt x="0" y="2152"/>
                  </a:lnTo>
                  <a:cubicBezTo>
                    <a:pt x="315" y="3224"/>
                    <a:pt x="1296" y="3891"/>
                    <a:pt x="2333" y="3891"/>
                  </a:cubicBezTo>
                  <a:cubicBezTo>
                    <a:pt x="2698" y="3891"/>
                    <a:pt x="3069" y="3809"/>
                    <a:pt x="3420" y="3633"/>
                  </a:cubicBezTo>
                  <a:cubicBezTo>
                    <a:pt x="4773" y="2950"/>
                    <a:pt x="5179" y="1211"/>
                    <a:pt x="4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63;p51">
              <a:extLst>
                <a:ext uri="{FF2B5EF4-FFF2-40B4-BE49-F238E27FC236}">
                  <a16:creationId xmlns:a16="http://schemas.microsoft.com/office/drawing/2014/main" id="{A2135202-8C25-7D2E-35B7-558A2A03D332}"/>
                </a:ext>
              </a:extLst>
            </p:cNvPr>
            <p:cNvSpPr/>
            <p:nvPr/>
          </p:nvSpPr>
          <p:spPr>
            <a:xfrm>
              <a:off x="4359925" y="4366275"/>
              <a:ext cx="41875" cy="40150"/>
            </a:xfrm>
            <a:custGeom>
              <a:avLst/>
              <a:gdLst/>
              <a:ahLst/>
              <a:cxnLst/>
              <a:rect l="l" t="t" r="r" b="b"/>
              <a:pathLst>
                <a:path w="1675" h="1606" extrusionOk="0">
                  <a:moveTo>
                    <a:pt x="955" y="1"/>
                  </a:moveTo>
                  <a:cubicBezTo>
                    <a:pt x="688" y="1"/>
                    <a:pt x="405" y="168"/>
                    <a:pt x="238" y="455"/>
                  </a:cubicBezTo>
                  <a:cubicBezTo>
                    <a:pt x="0" y="848"/>
                    <a:pt x="84" y="1331"/>
                    <a:pt x="419" y="1524"/>
                  </a:cubicBezTo>
                  <a:cubicBezTo>
                    <a:pt x="513" y="1579"/>
                    <a:pt x="617" y="1605"/>
                    <a:pt x="724" y="1605"/>
                  </a:cubicBezTo>
                  <a:cubicBezTo>
                    <a:pt x="991" y="1605"/>
                    <a:pt x="1273" y="1442"/>
                    <a:pt x="1443" y="1157"/>
                  </a:cubicBezTo>
                  <a:cubicBezTo>
                    <a:pt x="1675" y="757"/>
                    <a:pt x="1591" y="274"/>
                    <a:pt x="1256" y="81"/>
                  </a:cubicBezTo>
                  <a:cubicBezTo>
                    <a:pt x="1164" y="26"/>
                    <a:pt x="1061" y="1"/>
                    <a:pt x="9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64;p51">
              <a:extLst>
                <a:ext uri="{FF2B5EF4-FFF2-40B4-BE49-F238E27FC236}">
                  <a16:creationId xmlns:a16="http://schemas.microsoft.com/office/drawing/2014/main" id="{FCA9953F-4C9E-EB9A-C3EF-1869BC3833AB}"/>
                </a:ext>
              </a:extLst>
            </p:cNvPr>
            <p:cNvSpPr/>
            <p:nvPr/>
          </p:nvSpPr>
          <p:spPr>
            <a:xfrm>
              <a:off x="4404200" y="4401200"/>
              <a:ext cx="14525" cy="15550"/>
            </a:xfrm>
            <a:custGeom>
              <a:avLst/>
              <a:gdLst/>
              <a:ahLst/>
              <a:cxnLst/>
              <a:rect l="l" t="t" r="r" b="b"/>
              <a:pathLst>
                <a:path w="581" h="622" extrusionOk="0">
                  <a:moveTo>
                    <a:pt x="313" y="1"/>
                  </a:moveTo>
                  <a:cubicBezTo>
                    <a:pt x="186" y="1"/>
                    <a:pt x="68" y="105"/>
                    <a:pt x="33" y="256"/>
                  </a:cubicBezTo>
                  <a:cubicBezTo>
                    <a:pt x="0" y="423"/>
                    <a:pt x="78" y="591"/>
                    <a:pt x="226" y="616"/>
                  </a:cubicBezTo>
                  <a:cubicBezTo>
                    <a:pt x="243" y="620"/>
                    <a:pt x="259" y="622"/>
                    <a:pt x="276" y="622"/>
                  </a:cubicBezTo>
                  <a:cubicBezTo>
                    <a:pt x="399" y="622"/>
                    <a:pt x="514" y="519"/>
                    <a:pt x="548" y="365"/>
                  </a:cubicBezTo>
                  <a:cubicBezTo>
                    <a:pt x="580" y="198"/>
                    <a:pt x="496" y="37"/>
                    <a:pt x="355" y="4"/>
                  </a:cubicBezTo>
                  <a:cubicBezTo>
                    <a:pt x="341" y="2"/>
                    <a:pt x="327" y="1"/>
                    <a:pt x="3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65;p51">
              <a:extLst>
                <a:ext uri="{FF2B5EF4-FFF2-40B4-BE49-F238E27FC236}">
                  <a16:creationId xmlns:a16="http://schemas.microsoft.com/office/drawing/2014/main" id="{624A9891-1AB3-254C-654B-46F2452DB310}"/>
                </a:ext>
              </a:extLst>
            </p:cNvPr>
            <p:cNvSpPr/>
            <p:nvPr/>
          </p:nvSpPr>
          <p:spPr>
            <a:xfrm>
              <a:off x="4417400" y="4387600"/>
              <a:ext cx="23050" cy="17775"/>
            </a:xfrm>
            <a:custGeom>
              <a:avLst/>
              <a:gdLst/>
              <a:ahLst/>
              <a:cxnLst/>
              <a:rect l="l" t="t" r="r" b="b"/>
              <a:pathLst>
                <a:path w="922" h="711" extrusionOk="0">
                  <a:moveTo>
                    <a:pt x="303" y="0"/>
                  </a:moveTo>
                  <a:cubicBezTo>
                    <a:pt x="80" y="0"/>
                    <a:pt x="0" y="313"/>
                    <a:pt x="213" y="413"/>
                  </a:cubicBezTo>
                  <a:cubicBezTo>
                    <a:pt x="226" y="418"/>
                    <a:pt x="239" y="420"/>
                    <a:pt x="252" y="420"/>
                  </a:cubicBezTo>
                  <a:cubicBezTo>
                    <a:pt x="274" y="420"/>
                    <a:pt x="296" y="415"/>
                    <a:pt x="316" y="407"/>
                  </a:cubicBezTo>
                  <a:lnTo>
                    <a:pt x="316" y="407"/>
                  </a:lnTo>
                  <a:cubicBezTo>
                    <a:pt x="297" y="510"/>
                    <a:pt x="342" y="619"/>
                    <a:pt x="432" y="677"/>
                  </a:cubicBezTo>
                  <a:cubicBezTo>
                    <a:pt x="469" y="700"/>
                    <a:pt x="511" y="710"/>
                    <a:pt x="553" y="710"/>
                  </a:cubicBezTo>
                  <a:cubicBezTo>
                    <a:pt x="657" y="710"/>
                    <a:pt x="767" y="646"/>
                    <a:pt x="832" y="536"/>
                  </a:cubicBezTo>
                  <a:cubicBezTo>
                    <a:pt x="922" y="381"/>
                    <a:pt x="896" y="188"/>
                    <a:pt x="761" y="117"/>
                  </a:cubicBezTo>
                  <a:cubicBezTo>
                    <a:pt x="721" y="94"/>
                    <a:pt x="677" y="84"/>
                    <a:pt x="633" y="84"/>
                  </a:cubicBezTo>
                  <a:cubicBezTo>
                    <a:pt x="565" y="84"/>
                    <a:pt x="496" y="111"/>
                    <a:pt x="445" y="162"/>
                  </a:cubicBezTo>
                  <a:cubicBezTo>
                    <a:pt x="439" y="85"/>
                    <a:pt x="394" y="27"/>
                    <a:pt x="323" y="1"/>
                  </a:cubicBezTo>
                  <a:cubicBezTo>
                    <a:pt x="316" y="0"/>
                    <a:pt x="309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66;p51">
              <a:extLst>
                <a:ext uri="{FF2B5EF4-FFF2-40B4-BE49-F238E27FC236}">
                  <a16:creationId xmlns:a16="http://schemas.microsoft.com/office/drawing/2014/main" id="{C896164A-E642-6914-5E91-7F8D3085D1EC}"/>
                </a:ext>
              </a:extLst>
            </p:cNvPr>
            <p:cNvSpPr/>
            <p:nvPr/>
          </p:nvSpPr>
          <p:spPr>
            <a:xfrm>
              <a:off x="4353000" y="4420800"/>
              <a:ext cx="22875" cy="17550"/>
            </a:xfrm>
            <a:custGeom>
              <a:avLst/>
              <a:gdLst/>
              <a:ahLst/>
              <a:cxnLst/>
              <a:rect l="l" t="t" r="r" b="b"/>
              <a:pathLst>
                <a:path w="915" h="702" extrusionOk="0">
                  <a:moveTo>
                    <a:pt x="511" y="1"/>
                  </a:moveTo>
                  <a:cubicBezTo>
                    <a:pt x="460" y="1"/>
                    <a:pt x="407" y="9"/>
                    <a:pt x="354" y="26"/>
                  </a:cubicBezTo>
                  <a:cubicBezTo>
                    <a:pt x="135" y="96"/>
                    <a:pt x="0" y="303"/>
                    <a:pt x="65" y="483"/>
                  </a:cubicBezTo>
                  <a:cubicBezTo>
                    <a:pt x="109" y="620"/>
                    <a:pt x="249" y="701"/>
                    <a:pt x="411" y="701"/>
                  </a:cubicBezTo>
                  <a:cubicBezTo>
                    <a:pt x="462" y="701"/>
                    <a:pt x="514" y="693"/>
                    <a:pt x="567" y="676"/>
                  </a:cubicBezTo>
                  <a:cubicBezTo>
                    <a:pt x="786" y="605"/>
                    <a:pt x="915" y="406"/>
                    <a:pt x="857" y="219"/>
                  </a:cubicBezTo>
                  <a:cubicBezTo>
                    <a:pt x="813" y="82"/>
                    <a:pt x="672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TM02836342[[fn=Ion]]</Template>
  <TotalTime>740</TotalTime>
  <Words>566</Words>
  <Application>Microsoft Office PowerPoint</Application>
  <PresentationFormat>On-screen Show (16:9)</PresentationFormat>
  <Paragraphs>60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48" baseType="lpstr">
      <vt:lpstr>Kristen ITC</vt:lpstr>
      <vt:lpstr>Cooper Black</vt:lpstr>
      <vt:lpstr>Franklin Gothic Heavy</vt:lpstr>
      <vt:lpstr>Roboto Condensed Light</vt:lpstr>
      <vt:lpstr>Arial</vt:lpstr>
      <vt:lpstr>Aptos</vt:lpstr>
      <vt:lpstr>Arial Rounded MT Bold</vt:lpstr>
      <vt:lpstr>Eras Bold ITC</vt:lpstr>
      <vt:lpstr>Fira Sans Extra Condensed Medium</vt:lpstr>
      <vt:lpstr>Britannic Bold</vt:lpstr>
      <vt:lpstr>Wingdings 3</vt:lpstr>
      <vt:lpstr>Algerian</vt:lpstr>
      <vt:lpstr>SegoeUIVariable</vt:lpstr>
      <vt:lpstr>Arial Black</vt:lpstr>
      <vt:lpstr>Californian FB</vt:lpstr>
      <vt:lpstr>Century Gothic</vt:lpstr>
      <vt:lpstr>Pathway Gothic One</vt:lpstr>
      <vt:lpstr>Hind</vt:lpstr>
      <vt:lpstr>Broadway</vt:lpstr>
      <vt:lpstr>Oswald</vt:lpstr>
      <vt:lpstr>Oxygen Light</vt:lpstr>
      <vt:lpstr>Rockwell Extra Bold</vt:lpstr>
      <vt:lpstr>Matura MT Script Capitals</vt:lpstr>
      <vt:lpstr>Ion</vt:lpstr>
      <vt:lpstr>CORONA VIRUS  ANALYSIS withSQL</vt:lpstr>
      <vt:lpstr>Overview</vt:lpstr>
      <vt:lpstr>01  02  03  04  05  06  07  08</vt:lpstr>
      <vt:lpstr>Introduction</vt:lpstr>
      <vt:lpstr>Use My Sql Workbench…</vt:lpstr>
      <vt:lpstr>Create  Database…</vt:lpstr>
      <vt:lpstr>Table Data Import…</vt:lpstr>
      <vt:lpstr> Q1. Write A Code To Check Null Values…</vt:lpstr>
      <vt:lpstr>--Q2. If NULL Values Are Present, Update Them With Zeros For All Columns...</vt:lpstr>
      <vt:lpstr>-- Q3. Check Total Number Of Rows…</vt:lpstr>
      <vt:lpstr>-- Q4. Check what is start_date and end_date…</vt:lpstr>
      <vt:lpstr>-- Q5. Number of month present in dataset…</vt:lpstr>
      <vt:lpstr>-- Q6. Find monthly average for confirmed, deaths, recovered...</vt:lpstr>
      <vt:lpstr>-- Q7. Find most frequent value for confirmed, deaths, recovered each month…</vt:lpstr>
      <vt:lpstr>-- Q8. Find Minimum Values For Confirmed, Deaths, Recovered Per Year…</vt:lpstr>
      <vt:lpstr>-- Q9. Find Maximum Values Of Confirmed, Deaths, Recovered Per Year…</vt:lpstr>
      <vt:lpstr>-- Q10. The Total Number Of Case Of Confirmed, Deaths, Recovered Each Month..</vt:lpstr>
      <vt:lpstr>-- Q11. Check How Corona Virus Spread Out With Respect To Confirmed Case --      (Eg.: Total Confirmed Cases, Their Average, Variance &amp; Standard.)</vt:lpstr>
      <vt:lpstr>-- Q12. Check How Corona Virus Spread Out With Respect To Death Case Per Month --      (Eg.: Total Confirmed Cases, Their Average, Variance &amp; STANDARD)</vt:lpstr>
      <vt:lpstr>-- Q13. Check How Corona Virus Spread Out With Respect To Recovered Case --      (Eg.: Total Confirmed Cases, Their Average, Variance &amp; STANDARD)....</vt:lpstr>
      <vt:lpstr>-- Q14. Find Country Having Highest Number Of The Confirmed Case…  </vt:lpstr>
      <vt:lpstr>-- Q15. Find Country Having Lowest Number Of The Death Case… </vt:lpstr>
      <vt:lpstr>-- Q16. Find top 5 countries having highest recovered case….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CORONA VIRUS  ANALYSIS withSQL</dc:title>
  <dc:creator>sony</dc:creator>
  <cp:lastModifiedBy>prakhar mishra</cp:lastModifiedBy>
  <cp:revision>39</cp:revision>
  <dcterms:modified xsi:type="dcterms:W3CDTF">2024-05-04T07:52:53Z</dcterms:modified>
</cp:coreProperties>
</file>